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5" r:id="rId10"/>
    <p:sldId id="264" r:id="rId11"/>
    <p:sldId id="266" r:id="rId12"/>
    <p:sldId id="272" r:id="rId13"/>
    <p:sldId id="267" r:id="rId14"/>
    <p:sldId id="268" r:id="rId15"/>
    <p:sldId id="269" r:id="rId16"/>
    <p:sldId id="270" r:id="rId17"/>
    <p:sldId id="271" r:id="rId18"/>
    <p:sldId id="273" r:id="rId19"/>
    <p:sldId id="276" r:id="rId20"/>
    <p:sldId id="274" r:id="rId21"/>
    <p:sldId id="277" r:id="rId22"/>
    <p:sldId id="275" r:id="rId23"/>
    <p:sldId id="278" r:id="rId24"/>
    <p:sldId id="279" r:id="rId25"/>
    <p:sldId id="282" r:id="rId26"/>
    <p:sldId id="281" r:id="rId27"/>
    <p:sldId id="280" r:id="rId28"/>
    <p:sldId id="283" r:id="rId29"/>
    <p:sldId id="284" r:id="rId30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71" autoAdjust="0"/>
    <p:restoredTop sz="94660"/>
  </p:normalViewPr>
  <p:slideViewPr>
    <p:cSldViewPr>
      <p:cViewPr>
        <p:scale>
          <a:sx n="100" d="100"/>
          <a:sy n="100" d="100"/>
        </p:scale>
        <p:origin x="29" y="29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8CEC3D-96F7-401F-9673-3EE7F75C9C5B}" type="datetimeFigureOut">
              <a:rPr lang="en-US"/>
              <a:t>6/28/2020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8ED8CD-4E4C-49AC-BDC6-2963BA49E54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4179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32BCF4-D26D-4DAF-9F57-FE1E61FE7935}" type="datetimeFigureOut">
              <a:rPr lang="en-US"/>
              <a:t>6/28/2020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B91549-43BF-425A-AF25-7526201920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9286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oking up to clouds and blue sky surrounded by glass-walled buildings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73625" y="0"/>
            <a:ext cx="7315200" cy="6858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8013" y="685801"/>
            <a:ext cx="3962400" cy="4724399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8013" y="5410200"/>
            <a:ext cx="3962400" cy="762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pPr/>
              <a:t>6/28/2020</a:t>
            </a:fld>
            <a:endParaRPr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4839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6/28/2020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6294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85412" y="685800"/>
            <a:ext cx="1295401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8012" y="685800"/>
            <a:ext cx="9474253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6/28/2020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50052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6/28/2020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7862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3" y="2590800"/>
            <a:ext cx="8229599" cy="2819400"/>
          </a:xfrm>
        </p:spPr>
        <p:txBody>
          <a:bodyPr anchor="b">
            <a:normAutofit/>
          </a:bodyPr>
          <a:lstStyle>
            <a:lvl1pPr algn="l"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6425" y="5410200"/>
            <a:ext cx="8231187" cy="762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pPr/>
              <a:t>6/28/2020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511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3813" y="685800"/>
            <a:ext cx="5029200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51614" y="685800"/>
            <a:ext cx="5029199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6/28/2020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701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664" y="685800"/>
            <a:ext cx="5029200" cy="9906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3664" y="1676400"/>
            <a:ext cx="502920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51613" y="685800"/>
            <a:ext cx="5029200" cy="9906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50025" y="1676400"/>
            <a:ext cx="502920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6/28/2020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309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6/28/2020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442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6/28/2020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10311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4" y="685800"/>
            <a:ext cx="3962400" cy="4724400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5212" y="685800"/>
            <a:ext cx="670417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013" y="5410200"/>
            <a:ext cx="3962400" cy="7620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6/28/2020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34726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4" y="685800"/>
            <a:ext cx="3962400" cy="4724400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875213" y="685800"/>
            <a:ext cx="6705600" cy="5486400"/>
          </a:xfrm>
          <a:ln w="63500">
            <a:solidFill>
              <a:schemeClr val="bg1"/>
            </a:solidFill>
            <a:miter lim="800000"/>
          </a:ln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013" y="5410200"/>
            <a:ext cx="3962400" cy="7620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6/28/2020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2041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5105400"/>
            <a:ext cx="10971372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685800"/>
            <a:ext cx="10287000" cy="419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81C93FC7-9D1A-468B-98DB-D1E8D74418D9}" type="datetimeFigureOut">
              <a:rPr lang="en-US" smtClean="0"/>
              <a:pPr/>
              <a:t>6/28/2020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2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5950" indent="-28575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Corbe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80744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6479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148840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532888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916936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300984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IBS-2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ABIJITH PRADEEP</a:t>
            </a:r>
          </a:p>
        </p:txBody>
      </p:sp>
    </p:spTree>
    <p:extLst>
      <p:ext uri="{BB962C8B-B14F-4D97-AF65-F5344CB8AC3E}">
        <p14:creationId xmlns:p14="http://schemas.microsoft.com/office/powerpoint/2010/main" val="34408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EBCC7-5F37-4F98-A997-B0DA68829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820" y="44624"/>
            <a:ext cx="10287000" cy="6552728"/>
          </a:xfrm>
        </p:spPr>
        <p:txBody>
          <a:bodyPr>
            <a:noAutofit/>
          </a:bodyPr>
          <a:lstStyle/>
          <a:p>
            <a:r>
              <a:rPr lang="en-US" sz="2600" dirty="0"/>
              <a:t>void draw() {</a:t>
            </a:r>
            <a:endParaRPr lang="en-IN" sz="2600" dirty="0"/>
          </a:p>
          <a:p>
            <a:r>
              <a:rPr lang="en-US" sz="2600" dirty="0"/>
              <a:t>  background(51); </a:t>
            </a:r>
            <a:endParaRPr lang="en-IN" sz="2600" dirty="0"/>
          </a:p>
          <a:p>
            <a:r>
              <a:rPr lang="en-US" sz="2600" dirty="0"/>
              <a:t>  if (started) {if (</a:t>
            </a:r>
            <a:r>
              <a:rPr lang="en-US" sz="2600" dirty="0" err="1"/>
              <a:t>frameCount</a:t>
            </a:r>
            <a:r>
              <a:rPr lang="en-US" sz="2600" dirty="0"/>
              <a:t> % 10 == 0) {</a:t>
            </a:r>
            <a:endParaRPr lang="en-IN" sz="2600" dirty="0"/>
          </a:p>
          <a:p>
            <a:r>
              <a:rPr lang="en-US" sz="2600" dirty="0"/>
              <a:t>      if (counter &lt; </a:t>
            </a:r>
            <a:r>
              <a:rPr lang="en-US" sz="2600" dirty="0" err="1"/>
              <a:t>sequence.length</a:t>
            </a:r>
            <a:r>
              <a:rPr lang="en-US" sz="2600" dirty="0"/>
              <a:t>()) {</a:t>
            </a:r>
            <a:endParaRPr lang="en-IN" sz="2600" dirty="0"/>
          </a:p>
          <a:p>
            <a:r>
              <a:rPr lang="en-US" sz="2600" dirty="0"/>
              <a:t>        char move = </a:t>
            </a:r>
            <a:r>
              <a:rPr lang="en-US" sz="2600" dirty="0" err="1"/>
              <a:t>sequence.charAt</a:t>
            </a:r>
            <a:r>
              <a:rPr lang="en-US" sz="2600" dirty="0"/>
              <a:t>(counter);</a:t>
            </a:r>
            <a:r>
              <a:rPr lang="en-IN" sz="2600" dirty="0"/>
              <a:t> </a:t>
            </a:r>
            <a:r>
              <a:rPr lang="en-US" sz="2600" dirty="0" err="1"/>
              <a:t>applyMove</a:t>
            </a:r>
            <a:r>
              <a:rPr lang="en-US" sz="2600" dirty="0"/>
              <a:t>(move);</a:t>
            </a:r>
            <a:endParaRPr lang="en-IN" sz="2600" dirty="0"/>
          </a:p>
          <a:p>
            <a:r>
              <a:rPr lang="en-US" sz="2600" dirty="0"/>
              <a:t>        counter++; }}}</a:t>
            </a:r>
            <a:endParaRPr lang="en-IN" sz="2600" dirty="0"/>
          </a:p>
          <a:p>
            <a:r>
              <a:rPr lang="en-US" sz="2600" dirty="0"/>
              <a:t>  scale(50);</a:t>
            </a:r>
            <a:endParaRPr lang="en-IN" sz="2600" dirty="0"/>
          </a:p>
          <a:p>
            <a:r>
              <a:rPr lang="en-US" sz="2600" dirty="0"/>
              <a:t>  for (int </a:t>
            </a:r>
            <a:r>
              <a:rPr lang="en-US" sz="2600" dirty="0" err="1"/>
              <a:t>i</a:t>
            </a:r>
            <a:r>
              <a:rPr lang="en-US" sz="2600" dirty="0"/>
              <a:t> = 0; </a:t>
            </a:r>
            <a:r>
              <a:rPr lang="en-US" sz="2600" dirty="0" err="1"/>
              <a:t>i</a:t>
            </a:r>
            <a:r>
              <a:rPr lang="en-US" sz="2600" dirty="0"/>
              <a:t> &lt; </a:t>
            </a:r>
            <a:r>
              <a:rPr lang="en-US" sz="2600" dirty="0" err="1"/>
              <a:t>cube.length</a:t>
            </a:r>
            <a:r>
              <a:rPr lang="en-US" sz="2600" dirty="0"/>
              <a:t>; </a:t>
            </a:r>
            <a:r>
              <a:rPr lang="en-US" sz="2600" dirty="0" err="1"/>
              <a:t>i</a:t>
            </a:r>
            <a:r>
              <a:rPr lang="en-US" sz="2600" dirty="0"/>
              <a:t>++) {</a:t>
            </a:r>
            <a:endParaRPr lang="en-IN" sz="2600" dirty="0"/>
          </a:p>
          <a:p>
            <a:r>
              <a:rPr lang="en-US" sz="2600" dirty="0"/>
              <a:t>    cube[</a:t>
            </a:r>
            <a:r>
              <a:rPr lang="en-US" sz="2600" dirty="0" err="1"/>
              <a:t>i</a:t>
            </a:r>
            <a:r>
              <a:rPr lang="en-US" sz="2600" dirty="0"/>
              <a:t>].show();</a:t>
            </a:r>
            <a:endParaRPr lang="en-IN" sz="2600" dirty="0"/>
          </a:p>
          <a:p>
            <a:r>
              <a:rPr lang="en-US" sz="2600" dirty="0"/>
              <a:t>  }</a:t>
            </a:r>
            <a:endParaRPr lang="en-IN" sz="2600" dirty="0"/>
          </a:p>
          <a:p>
            <a:r>
              <a:rPr lang="en-US" sz="2600" dirty="0"/>
              <a:t>}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2529310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39DA0-098C-46EF-958A-B63894738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Cubie.pde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330D4-AB54-420C-A6BE-AC9506107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812" y="260648"/>
            <a:ext cx="10287000" cy="4176464"/>
          </a:xfrm>
        </p:spPr>
        <p:txBody>
          <a:bodyPr>
            <a:noAutofit/>
          </a:bodyPr>
          <a:lstStyle/>
          <a:p>
            <a:r>
              <a:rPr lang="en-US" sz="2600" dirty="0"/>
              <a:t>class Cubie {</a:t>
            </a:r>
            <a:endParaRPr lang="en-IN" sz="2600" dirty="0"/>
          </a:p>
          <a:p>
            <a:r>
              <a:rPr lang="en-US" sz="2600" dirty="0"/>
              <a:t>  PMatrix3D matrix;</a:t>
            </a:r>
            <a:endParaRPr lang="en-IN" sz="2600" dirty="0"/>
          </a:p>
          <a:p>
            <a:r>
              <a:rPr lang="en-US" sz="2600" dirty="0"/>
              <a:t>  int x = 0;</a:t>
            </a:r>
            <a:endParaRPr lang="en-IN" sz="2600" dirty="0"/>
          </a:p>
          <a:p>
            <a:r>
              <a:rPr lang="en-US" sz="2600" dirty="0"/>
              <a:t>  int y = 0;</a:t>
            </a:r>
            <a:endParaRPr lang="en-IN" sz="2600" dirty="0"/>
          </a:p>
          <a:p>
            <a:r>
              <a:rPr lang="en-US" sz="2600" dirty="0"/>
              <a:t>  int z = 0;</a:t>
            </a:r>
            <a:endParaRPr lang="en-IN" sz="2600" dirty="0"/>
          </a:p>
          <a:p>
            <a:r>
              <a:rPr lang="en-US" sz="2600" dirty="0"/>
              <a:t>  color c;</a:t>
            </a:r>
            <a:endParaRPr lang="en-IN" sz="2600" dirty="0"/>
          </a:p>
          <a:p>
            <a:r>
              <a:rPr lang="en-US" sz="2600" dirty="0"/>
              <a:t>  Face[] faces = new Face[6];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1992237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7294E-1F70-48F2-BADF-991CE8BE2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Cubie(PMatrix3D m, int x, int y, int z) {</a:t>
            </a:r>
            <a:endParaRPr lang="en-IN" dirty="0"/>
          </a:p>
          <a:p>
            <a:r>
              <a:rPr lang="en-US" dirty="0"/>
              <a:t>    </a:t>
            </a:r>
            <a:r>
              <a:rPr lang="en-US" dirty="0" err="1"/>
              <a:t>this.matrix</a:t>
            </a:r>
            <a:r>
              <a:rPr lang="en-US" dirty="0"/>
              <a:t> = m;</a:t>
            </a:r>
            <a:endParaRPr lang="en-IN" dirty="0"/>
          </a:p>
          <a:p>
            <a:r>
              <a:rPr lang="en-US" dirty="0"/>
              <a:t>    </a:t>
            </a:r>
            <a:r>
              <a:rPr lang="en-US" dirty="0" err="1"/>
              <a:t>this.x</a:t>
            </a:r>
            <a:r>
              <a:rPr lang="en-US" dirty="0"/>
              <a:t> = x;</a:t>
            </a:r>
            <a:endParaRPr lang="en-IN" dirty="0"/>
          </a:p>
          <a:p>
            <a:r>
              <a:rPr lang="en-US" dirty="0"/>
              <a:t>    </a:t>
            </a:r>
            <a:r>
              <a:rPr lang="en-US" dirty="0" err="1"/>
              <a:t>this.y</a:t>
            </a:r>
            <a:r>
              <a:rPr lang="en-US" dirty="0"/>
              <a:t> = y;</a:t>
            </a:r>
            <a:endParaRPr lang="en-IN" dirty="0"/>
          </a:p>
          <a:p>
            <a:r>
              <a:rPr lang="en-US" dirty="0"/>
              <a:t>    </a:t>
            </a:r>
            <a:r>
              <a:rPr lang="en-US" dirty="0" err="1"/>
              <a:t>this.z</a:t>
            </a:r>
            <a:r>
              <a:rPr lang="en-US" dirty="0"/>
              <a:t> = z;</a:t>
            </a:r>
            <a:endParaRPr lang="en-IN" dirty="0"/>
          </a:p>
          <a:p>
            <a:r>
              <a:rPr lang="en-US" dirty="0"/>
              <a:t>    c = color(255);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41494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233AA-B481-4780-8684-FFAA296621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1844" y="0"/>
            <a:ext cx="10287000" cy="6858000"/>
          </a:xfrm>
        </p:spPr>
        <p:txBody>
          <a:bodyPr>
            <a:noAutofit/>
          </a:bodyPr>
          <a:lstStyle/>
          <a:p>
            <a:r>
              <a:rPr lang="en-US" sz="2600" dirty="0"/>
              <a:t>faces[0] = new Face(new </a:t>
            </a:r>
            <a:r>
              <a:rPr lang="en-US" sz="2600" dirty="0" err="1"/>
              <a:t>PVector</a:t>
            </a:r>
            <a:r>
              <a:rPr lang="en-US" sz="2600" dirty="0"/>
              <a:t>(0, 0, -1), color(0, 0, 255));</a:t>
            </a:r>
            <a:endParaRPr lang="en-IN" sz="2600" dirty="0"/>
          </a:p>
          <a:p>
            <a:r>
              <a:rPr lang="en-US" sz="2600" dirty="0"/>
              <a:t>    faces[1] = new Face(new </a:t>
            </a:r>
            <a:r>
              <a:rPr lang="en-US" sz="2600" dirty="0" err="1"/>
              <a:t>PVector</a:t>
            </a:r>
            <a:r>
              <a:rPr lang="en-US" sz="2600" dirty="0"/>
              <a:t>(0, 0, 1), color(0, 255, 0));</a:t>
            </a:r>
            <a:endParaRPr lang="en-IN" sz="2600" dirty="0"/>
          </a:p>
          <a:p>
            <a:r>
              <a:rPr lang="en-US" sz="2600" dirty="0"/>
              <a:t>    faces[2] = new Face(new </a:t>
            </a:r>
            <a:r>
              <a:rPr lang="en-US" sz="2600" dirty="0" err="1"/>
              <a:t>PVector</a:t>
            </a:r>
            <a:r>
              <a:rPr lang="en-US" sz="2600" dirty="0"/>
              <a:t>(0, 1, 0), color(255, 255, 255));</a:t>
            </a:r>
            <a:endParaRPr lang="en-IN" sz="2600" dirty="0"/>
          </a:p>
          <a:p>
            <a:r>
              <a:rPr lang="en-US" sz="2600" dirty="0"/>
              <a:t>    faces[3] = new Face(new </a:t>
            </a:r>
            <a:r>
              <a:rPr lang="en-US" sz="2600" dirty="0" err="1"/>
              <a:t>PVector</a:t>
            </a:r>
            <a:r>
              <a:rPr lang="en-US" sz="2600" dirty="0"/>
              <a:t>(0, -1, 0), color(255, 255, 0));</a:t>
            </a:r>
            <a:endParaRPr lang="en-IN" sz="2600" dirty="0"/>
          </a:p>
          <a:p>
            <a:r>
              <a:rPr lang="en-US" sz="2600" dirty="0"/>
              <a:t>    faces[4] = new Face(new </a:t>
            </a:r>
            <a:r>
              <a:rPr lang="en-US" sz="2600" dirty="0" err="1"/>
              <a:t>PVector</a:t>
            </a:r>
            <a:r>
              <a:rPr lang="en-US" sz="2600" dirty="0"/>
              <a:t>(1, 0, 0), color(255, 150, 0));</a:t>
            </a:r>
            <a:endParaRPr lang="en-IN" sz="2600" dirty="0"/>
          </a:p>
          <a:p>
            <a:r>
              <a:rPr lang="en-US" sz="2600" dirty="0"/>
              <a:t>    faces[5] = new Face(new </a:t>
            </a:r>
            <a:r>
              <a:rPr lang="en-US" sz="2600" dirty="0" err="1"/>
              <a:t>PVector</a:t>
            </a:r>
            <a:r>
              <a:rPr lang="en-US" sz="2600" dirty="0"/>
              <a:t>(-1, 0, 0), color(255, 0, 0));</a:t>
            </a:r>
            <a:endParaRPr lang="en-IN" sz="2600" dirty="0"/>
          </a:p>
          <a:p>
            <a:r>
              <a:rPr lang="en-US" sz="2600" dirty="0"/>
              <a:t>  }</a:t>
            </a:r>
            <a:endParaRPr lang="en-IN" sz="2600" dirty="0"/>
          </a:p>
          <a:p>
            <a:r>
              <a:rPr lang="en-US" sz="2600" dirty="0"/>
              <a:t>  </a:t>
            </a:r>
            <a:endParaRPr lang="en-IN" sz="2600" dirty="0"/>
          </a:p>
          <a:p>
            <a:r>
              <a:rPr lang="en-US" sz="2600" dirty="0"/>
              <a:t>  void </a:t>
            </a:r>
            <a:r>
              <a:rPr lang="en-US" sz="2600" dirty="0" err="1"/>
              <a:t>turnFacesZ</a:t>
            </a:r>
            <a:r>
              <a:rPr lang="en-US" sz="2600" dirty="0"/>
              <a:t>(int </a:t>
            </a:r>
            <a:r>
              <a:rPr lang="en-US" sz="2600" dirty="0" err="1"/>
              <a:t>dir</a:t>
            </a:r>
            <a:r>
              <a:rPr lang="en-US" sz="2600" dirty="0"/>
              <a:t>) {</a:t>
            </a:r>
            <a:endParaRPr lang="en-IN" sz="2600" dirty="0"/>
          </a:p>
          <a:p>
            <a:r>
              <a:rPr lang="en-US" sz="2600" dirty="0"/>
              <a:t>    for (Face f : faces) {</a:t>
            </a:r>
            <a:endParaRPr lang="en-IN" sz="2600" dirty="0"/>
          </a:p>
          <a:p>
            <a:r>
              <a:rPr lang="en-US" sz="2600" dirty="0"/>
              <a:t>      </a:t>
            </a:r>
            <a:r>
              <a:rPr lang="en-US" sz="2600" dirty="0" err="1"/>
              <a:t>f.turnZ</a:t>
            </a:r>
            <a:r>
              <a:rPr lang="en-US" sz="2600" dirty="0"/>
              <a:t>(</a:t>
            </a:r>
            <a:r>
              <a:rPr lang="en-US" sz="2600" dirty="0" err="1"/>
              <a:t>dir</a:t>
            </a:r>
            <a:r>
              <a:rPr lang="en-US" sz="2600" dirty="0"/>
              <a:t>*HALF_PI); </a:t>
            </a:r>
            <a:endParaRPr lang="en-IN" sz="2600" dirty="0"/>
          </a:p>
          <a:p>
            <a:r>
              <a:rPr lang="en-US" sz="2600" dirty="0"/>
              <a:t>    } } 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3407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2F8DED-C66F-4CF3-912B-47DB7DAA1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828" y="116632"/>
            <a:ext cx="10287000" cy="5184576"/>
          </a:xfrm>
        </p:spPr>
        <p:txBody>
          <a:bodyPr>
            <a:noAutofit/>
          </a:bodyPr>
          <a:lstStyle/>
          <a:p>
            <a:endParaRPr lang="en-IN" sz="2600" dirty="0"/>
          </a:p>
          <a:p>
            <a:r>
              <a:rPr lang="en-US" sz="2600" dirty="0"/>
              <a:t>  void </a:t>
            </a:r>
            <a:r>
              <a:rPr lang="en-US" sz="2600" dirty="0" err="1"/>
              <a:t>turnFacesY</a:t>
            </a:r>
            <a:r>
              <a:rPr lang="en-US" sz="2600" dirty="0"/>
              <a:t>(int </a:t>
            </a:r>
            <a:r>
              <a:rPr lang="en-US" sz="2600" dirty="0" err="1"/>
              <a:t>dir</a:t>
            </a:r>
            <a:r>
              <a:rPr lang="en-US" sz="2600" dirty="0"/>
              <a:t>) {</a:t>
            </a:r>
            <a:endParaRPr lang="en-IN" sz="2600" dirty="0"/>
          </a:p>
          <a:p>
            <a:r>
              <a:rPr lang="en-US" sz="2600" dirty="0"/>
              <a:t>    for (Face f : faces) {</a:t>
            </a:r>
            <a:endParaRPr lang="en-IN" sz="2600" dirty="0"/>
          </a:p>
          <a:p>
            <a:r>
              <a:rPr lang="en-US" sz="2600" dirty="0"/>
              <a:t>      </a:t>
            </a:r>
            <a:r>
              <a:rPr lang="en-US" sz="2600" dirty="0" err="1"/>
              <a:t>f.turnY</a:t>
            </a:r>
            <a:r>
              <a:rPr lang="en-US" sz="2600" dirty="0"/>
              <a:t>(</a:t>
            </a:r>
            <a:r>
              <a:rPr lang="en-US" sz="2600" dirty="0" err="1"/>
              <a:t>dir</a:t>
            </a:r>
            <a:r>
              <a:rPr lang="en-US" sz="2600" dirty="0"/>
              <a:t>*HALF_PI); </a:t>
            </a:r>
            <a:endParaRPr lang="en-IN" sz="2600" dirty="0"/>
          </a:p>
          <a:p>
            <a:r>
              <a:rPr lang="en-US" sz="2600" dirty="0"/>
              <a:t>    }  }</a:t>
            </a:r>
            <a:endParaRPr lang="en-IN" sz="2600" dirty="0"/>
          </a:p>
          <a:p>
            <a:r>
              <a:rPr lang="en-US" sz="2600" dirty="0"/>
              <a:t>    void </a:t>
            </a:r>
            <a:r>
              <a:rPr lang="en-US" sz="2600" dirty="0" err="1"/>
              <a:t>turnFacesX</a:t>
            </a:r>
            <a:r>
              <a:rPr lang="en-US" sz="2600" dirty="0"/>
              <a:t>(int </a:t>
            </a:r>
            <a:r>
              <a:rPr lang="en-US" sz="2600" dirty="0" err="1"/>
              <a:t>dir</a:t>
            </a:r>
            <a:r>
              <a:rPr lang="en-US" sz="2600" dirty="0"/>
              <a:t>) {</a:t>
            </a:r>
            <a:endParaRPr lang="en-IN" sz="2600" dirty="0"/>
          </a:p>
          <a:p>
            <a:r>
              <a:rPr lang="en-US" sz="2600" dirty="0"/>
              <a:t>    for (Face f : faces) {</a:t>
            </a:r>
            <a:endParaRPr lang="en-IN" sz="2600" dirty="0"/>
          </a:p>
          <a:p>
            <a:r>
              <a:rPr lang="en-US" sz="2600" dirty="0"/>
              <a:t>      </a:t>
            </a:r>
            <a:r>
              <a:rPr lang="en-US" sz="2600" dirty="0" err="1"/>
              <a:t>f.turnX</a:t>
            </a:r>
            <a:r>
              <a:rPr lang="en-US" sz="2600" dirty="0"/>
              <a:t>(</a:t>
            </a:r>
            <a:r>
              <a:rPr lang="en-US" sz="2600" dirty="0" err="1"/>
              <a:t>dir</a:t>
            </a:r>
            <a:r>
              <a:rPr lang="en-US" sz="2600" dirty="0"/>
              <a:t>*HALF_PI); </a:t>
            </a:r>
            <a:endParaRPr lang="en-IN" sz="2600" dirty="0"/>
          </a:p>
          <a:p>
            <a:r>
              <a:rPr lang="en-US" sz="2600" dirty="0"/>
              <a:t>    }  }</a:t>
            </a:r>
            <a:endParaRPr lang="en-IN" sz="2600" dirty="0"/>
          </a:p>
          <a:p>
            <a:r>
              <a:rPr lang="en-US" sz="2600" dirty="0"/>
              <a:t>  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2455897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50F0E-D992-40E8-B53E-A58029B08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void update(int x, int y, int z) {</a:t>
            </a:r>
            <a:endParaRPr lang="en-IN" dirty="0"/>
          </a:p>
          <a:p>
            <a:r>
              <a:rPr lang="en-US" dirty="0"/>
              <a:t>    </a:t>
            </a:r>
            <a:r>
              <a:rPr lang="en-US" dirty="0" err="1"/>
              <a:t>matrix.reset</a:t>
            </a:r>
            <a:r>
              <a:rPr lang="en-US" dirty="0"/>
              <a:t>(); </a:t>
            </a:r>
            <a:endParaRPr lang="en-IN" dirty="0"/>
          </a:p>
          <a:p>
            <a:r>
              <a:rPr lang="en-US" dirty="0"/>
              <a:t>    </a:t>
            </a:r>
            <a:r>
              <a:rPr lang="en-US" dirty="0" err="1"/>
              <a:t>matrix.translate</a:t>
            </a:r>
            <a:r>
              <a:rPr lang="en-US" dirty="0"/>
              <a:t>(x, y, z);</a:t>
            </a:r>
            <a:endParaRPr lang="en-IN" dirty="0"/>
          </a:p>
          <a:p>
            <a:r>
              <a:rPr lang="en-US" dirty="0"/>
              <a:t>    </a:t>
            </a:r>
            <a:r>
              <a:rPr lang="en-US" dirty="0" err="1"/>
              <a:t>this.x</a:t>
            </a:r>
            <a:r>
              <a:rPr lang="en-US" dirty="0"/>
              <a:t> = x;</a:t>
            </a:r>
            <a:endParaRPr lang="en-IN" dirty="0"/>
          </a:p>
          <a:p>
            <a:r>
              <a:rPr lang="en-US" dirty="0"/>
              <a:t>    </a:t>
            </a:r>
            <a:r>
              <a:rPr lang="en-US" dirty="0" err="1"/>
              <a:t>this.y</a:t>
            </a:r>
            <a:r>
              <a:rPr lang="en-US" dirty="0"/>
              <a:t> = y;</a:t>
            </a:r>
            <a:endParaRPr lang="en-IN" dirty="0"/>
          </a:p>
          <a:p>
            <a:r>
              <a:rPr lang="en-US" dirty="0"/>
              <a:t>    </a:t>
            </a:r>
            <a:r>
              <a:rPr lang="en-US" dirty="0" err="1"/>
              <a:t>this.z</a:t>
            </a:r>
            <a:r>
              <a:rPr lang="en-US" dirty="0"/>
              <a:t> = z;</a:t>
            </a:r>
            <a:endParaRPr lang="en-IN" dirty="0"/>
          </a:p>
          <a:p>
            <a:r>
              <a:rPr lang="en-US" dirty="0"/>
              <a:t>  }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93510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10E3F-BD5B-4F79-93BF-522CB689E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796" y="14516"/>
            <a:ext cx="10287000" cy="6294804"/>
          </a:xfrm>
        </p:spPr>
        <p:txBody>
          <a:bodyPr>
            <a:noAutofit/>
          </a:bodyPr>
          <a:lstStyle/>
          <a:p>
            <a:r>
              <a:rPr lang="en-US" sz="2600" dirty="0"/>
              <a:t>void show() {</a:t>
            </a:r>
            <a:endParaRPr lang="en-IN" sz="2600" dirty="0"/>
          </a:p>
          <a:p>
            <a:r>
              <a:rPr lang="en-US" sz="2600" dirty="0" err="1"/>
              <a:t>noFill</a:t>
            </a:r>
            <a:r>
              <a:rPr lang="en-US" sz="2600" dirty="0"/>
              <a:t>();</a:t>
            </a:r>
            <a:endParaRPr lang="en-IN" sz="2600" dirty="0"/>
          </a:p>
          <a:p>
            <a:r>
              <a:rPr lang="en-US" sz="2600" dirty="0"/>
              <a:t>    stroke(0);</a:t>
            </a:r>
            <a:endParaRPr lang="en-IN" sz="2600" dirty="0"/>
          </a:p>
          <a:p>
            <a:r>
              <a:rPr lang="en-US" sz="2600" dirty="0"/>
              <a:t>    </a:t>
            </a:r>
            <a:r>
              <a:rPr lang="en-US" sz="2600" dirty="0" err="1"/>
              <a:t>strokeWeight</a:t>
            </a:r>
            <a:r>
              <a:rPr lang="en-US" sz="2600" dirty="0"/>
              <a:t>(0.1);</a:t>
            </a:r>
            <a:endParaRPr lang="en-IN" sz="2600" dirty="0"/>
          </a:p>
          <a:p>
            <a:r>
              <a:rPr lang="en-US" sz="2600" dirty="0"/>
              <a:t>    </a:t>
            </a:r>
            <a:r>
              <a:rPr lang="en-US" sz="2600" dirty="0" err="1"/>
              <a:t>pushMatrix</a:t>
            </a:r>
            <a:r>
              <a:rPr lang="en-US" sz="2600" dirty="0"/>
              <a:t>(); </a:t>
            </a:r>
            <a:endParaRPr lang="en-IN" sz="2600" dirty="0"/>
          </a:p>
          <a:p>
            <a:r>
              <a:rPr lang="en-US" sz="2600" dirty="0"/>
              <a:t>    </a:t>
            </a:r>
            <a:r>
              <a:rPr lang="en-US" sz="2600" dirty="0" err="1"/>
              <a:t>applyMatrix</a:t>
            </a:r>
            <a:r>
              <a:rPr lang="en-US" sz="2600" dirty="0"/>
              <a:t>(matrix);</a:t>
            </a:r>
            <a:endParaRPr lang="en-IN" sz="2600" dirty="0"/>
          </a:p>
          <a:p>
            <a:r>
              <a:rPr lang="en-US" sz="2600" dirty="0"/>
              <a:t>    box(1);</a:t>
            </a:r>
            <a:endParaRPr lang="en-IN" sz="2600" dirty="0"/>
          </a:p>
          <a:p>
            <a:r>
              <a:rPr lang="en-US" sz="2600" dirty="0"/>
              <a:t>    for (Face f : faces) {</a:t>
            </a:r>
            <a:endParaRPr lang="en-IN" sz="2600" dirty="0"/>
          </a:p>
          <a:p>
            <a:r>
              <a:rPr lang="en-US" sz="2600" dirty="0"/>
              <a:t>      </a:t>
            </a:r>
            <a:r>
              <a:rPr lang="en-US" sz="2600" dirty="0" err="1"/>
              <a:t>f.show</a:t>
            </a:r>
            <a:r>
              <a:rPr lang="en-US" sz="2600" dirty="0"/>
              <a:t>();}</a:t>
            </a:r>
            <a:endParaRPr lang="en-IN" sz="2600" dirty="0"/>
          </a:p>
          <a:p>
            <a:r>
              <a:rPr lang="en-US" sz="2600" dirty="0"/>
              <a:t>    </a:t>
            </a:r>
            <a:r>
              <a:rPr lang="en-US" sz="2600" dirty="0" err="1"/>
              <a:t>popMatrix</a:t>
            </a:r>
            <a:r>
              <a:rPr lang="en-US" sz="2600" dirty="0"/>
              <a:t>();  }}</a:t>
            </a:r>
            <a:endParaRPr lang="en-IN" sz="2600" dirty="0"/>
          </a:p>
          <a:p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4003951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FD8A5-044C-474E-813C-6905773A8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Controls.pde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164DF-8ED3-4A0B-9C69-67B14A96F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void </a:t>
            </a:r>
            <a:r>
              <a:rPr lang="en-US" dirty="0" err="1"/>
              <a:t>keyPressed</a:t>
            </a:r>
            <a:r>
              <a:rPr lang="en-US" dirty="0"/>
              <a:t>() {</a:t>
            </a:r>
            <a:endParaRPr lang="en-IN" dirty="0"/>
          </a:p>
          <a:p>
            <a:r>
              <a:rPr lang="en-US" dirty="0"/>
              <a:t>  if (key == ' ') {</a:t>
            </a:r>
            <a:endParaRPr lang="en-IN" dirty="0"/>
          </a:p>
          <a:p>
            <a:r>
              <a:rPr lang="en-US" dirty="0"/>
              <a:t>    started = true; </a:t>
            </a:r>
            <a:endParaRPr lang="en-IN" dirty="0"/>
          </a:p>
          <a:p>
            <a:r>
              <a:rPr lang="en-US" dirty="0"/>
              <a:t>  }</a:t>
            </a:r>
            <a:endParaRPr lang="en-IN" dirty="0"/>
          </a:p>
          <a:p>
            <a:r>
              <a:rPr lang="en-US" dirty="0"/>
              <a:t>}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8107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0CA25-FA24-4CA6-AD7A-965D3A5299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0912" y="692696"/>
            <a:ext cx="10287000" cy="4437112"/>
          </a:xfrm>
        </p:spPr>
        <p:txBody>
          <a:bodyPr>
            <a:noAutofit/>
          </a:bodyPr>
          <a:lstStyle/>
          <a:p>
            <a:r>
              <a:rPr lang="en-US" sz="2600" dirty="0"/>
              <a:t>void </a:t>
            </a:r>
            <a:r>
              <a:rPr lang="en-US" sz="2600" dirty="0" err="1"/>
              <a:t>applyMove</a:t>
            </a:r>
            <a:r>
              <a:rPr lang="en-US" sz="2600" dirty="0"/>
              <a:t>(char move) {</a:t>
            </a:r>
            <a:endParaRPr lang="en-IN" sz="2600" dirty="0"/>
          </a:p>
          <a:p>
            <a:r>
              <a:rPr lang="en-US" sz="2600" dirty="0"/>
              <a:t>  switch (move) {</a:t>
            </a:r>
            <a:endParaRPr lang="en-IN" sz="2600" dirty="0"/>
          </a:p>
          <a:p>
            <a:r>
              <a:rPr lang="en-US" sz="2600" dirty="0"/>
              <a:t>  case 'f': </a:t>
            </a:r>
            <a:endParaRPr lang="en-IN" sz="2600" dirty="0"/>
          </a:p>
          <a:p>
            <a:r>
              <a:rPr lang="en-US" sz="2600" dirty="0"/>
              <a:t>    </a:t>
            </a:r>
            <a:r>
              <a:rPr lang="en-US" sz="2600" dirty="0" err="1"/>
              <a:t>turnZ</a:t>
            </a:r>
            <a:r>
              <a:rPr lang="en-US" sz="2600" dirty="0"/>
              <a:t>(1, 1);</a:t>
            </a:r>
            <a:endParaRPr lang="en-IN" sz="2600" dirty="0"/>
          </a:p>
          <a:p>
            <a:r>
              <a:rPr lang="en-US" sz="2600" dirty="0"/>
              <a:t>    break;</a:t>
            </a:r>
            <a:endParaRPr lang="en-IN" sz="2600" dirty="0"/>
          </a:p>
          <a:p>
            <a:r>
              <a:rPr lang="en-US" sz="2600" dirty="0"/>
              <a:t>  case 'F': </a:t>
            </a:r>
            <a:endParaRPr lang="en-IN" sz="2600" dirty="0"/>
          </a:p>
          <a:p>
            <a:r>
              <a:rPr lang="en-US" sz="2600" dirty="0"/>
              <a:t>    </a:t>
            </a:r>
            <a:r>
              <a:rPr lang="en-US" sz="2600" dirty="0" err="1"/>
              <a:t>turnZ</a:t>
            </a:r>
            <a:r>
              <a:rPr lang="en-US" sz="2600" dirty="0"/>
              <a:t>(1, -1);</a:t>
            </a:r>
            <a:endParaRPr lang="en-IN" sz="2600" dirty="0"/>
          </a:p>
          <a:p>
            <a:r>
              <a:rPr lang="en-US" sz="2600" dirty="0"/>
              <a:t>    break;  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5290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A36967-96B9-494C-90BE-86BCE94AD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3813" y="685801"/>
            <a:ext cx="10287000" cy="3823320"/>
          </a:xfrm>
        </p:spPr>
        <p:txBody>
          <a:bodyPr/>
          <a:lstStyle/>
          <a:p>
            <a:r>
              <a:rPr lang="en-US" dirty="0"/>
              <a:t>case 'b': </a:t>
            </a:r>
            <a:endParaRPr lang="en-IN" dirty="0"/>
          </a:p>
          <a:p>
            <a:r>
              <a:rPr lang="en-US" dirty="0"/>
              <a:t>    </a:t>
            </a:r>
            <a:r>
              <a:rPr lang="en-US" dirty="0" err="1"/>
              <a:t>turnZ</a:t>
            </a:r>
            <a:r>
              <a:rPr lang="en-US" dirty="0"/>
              <a:t>(-1, 1);</a:t>
            </a:r>
            <a:endParaRPr lang="en-IN" dirty="0"/>
          </a:p>
          <a:p>
            <a:r>
              <a:rPr lang="en-US" dirty="0"/>
              <a:t>    break;</a:t>
            </a:r>
            <a:endParaRPr lang="en-IN" dirty="0"/>
          </a:p>
          <a:p>
            <a:r>
              <a:rPr lang="en-US" dirty="0"/>
              <a:t>  case 'B': </a:t>
            </a:r>
            <a:endParaRPr lang="en-IN" dirty="0"/>
          </a:p>
          <a:p>
            <a:r>
              <a:rPr lang="en-US" dirty="0"/>
              <a:t>    </a:t>
            </a:r>
            <a:r>
              <a:rPr lang="en-US" dirty="0" err="1"/>
              <a:t>turnZ</a:t>
            </a:r>
            <a:r>
              <a:rPr lang="en-US" dirty="0"/>
              <a:t>(-1, -1);</a:t>
            </a:r>
            <a:endParaRPr lang="en-IN" dirty="0"/>
          </a:p>
          <a:p>
            <a:r>
              <a:rPr lang="en-US" dirty="0"/>
              <a:t>    break;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27188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2D0B4-515C-4468-8ABC-8B80A6602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PART 1 – RUBIKS CUBE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7C06E-BB89-4478-83E5-F258E672F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Processing file used:</a:t>
            </a:r>
          </a:p>
          <a:p>
            <a:r>
              <a:rPr lang="en-IN" dirty="0" err="1"/>
              <a:t>Cube.pde</a:t>
            </a:r>
            <a:endParaRPr lang="en-IN" dirty="0"/>
          </a:p>
          <a:p>
            <a:r>
              <a:rPr lang="en-IN" dirty="0" err="1"/>
              <a:t>Cubie.pde</a:t>
            </a:r>
            <a:endParaRPr lang="en-IN" dirty="0"/>
          </a:p>
          <a:p>
            <a:r>
              <a:rPr lang="en-IN" dirty="0" err="1"/>
              <a:t>Face.pde</a:t>
            </a:r>
            <a:endParaRPr lang="en-IN" dirty="0"/>
          </a:p>
          <a:p>
            <a:r>
              <a:rPr lang="en-IN" dirty="0" err="1"/>
              <a:t>Controls.pde</a:t>
            </a: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The .</a:t>
            </a:r>
            <a:r>
              <a:rPr lang="en-IN" dirty="0" err="1"/>
              <a:t>pde</a:t>
            </a:r>
            <a:r>
              <a:rPr lang="en-IN" dirty="0"/>
              <a:t> is an extension for processing files</a:t>
            </a:r>
          </a:p>
        </p:txBody>
      </p:sp>
    </p:spTree>
    <p:extLst>
      <p:ext uri="{BB962C8B-B14F-4D97-AF65-F5344CB8AC3E}">
        <p14:creationId xmlns:p14="http://schemas.microsoft.com/office/powerpoint/2010/main" val="925033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560EC-2B73-4FBF-949D-02D1FBE5DC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820" y="1196752"/>
            <a:ext cx="10287000" cy="3823320"/>
          </a:xfrm>
        </p:spPr>
        <p:txBody>
          <a:bodyPr>
            <a:noAutofit/>
          </a:bodyPr>
          <a:lstStyle/>
          <a:p>
            <a:r>
              <a:rPr lang="en-US" sz="2600" dirty="0"/>
              <a:t>case 'u': </a:t>
            </a:r>
            <a:endParaRPr lang="en-IN" sz="2600" dirty="0"/>
          </a:p>
          <a:p>
            <a:r>
              <a:rPr lang="en-US" sz="2600" dirty="0"/>
              <a:t>    </a:t>
            </a:r>
            <a:r>
              <a:rPr lang="en-US" sz="2600" dirty="0" err="1"/>
              <a:t>turnY</a:t>
            </a:r>
            <a:r>
              <a:rPr lang="en-US" sz="2600" dirty="0"/>
              <a:t>(1, 1);</a:t>
            </a:r>
            <a:endParaRPr lang="en-IN" sz="2600" dirty="0"/>
          </a:p>
          <a:p>
            <a:r>
              <a:rPr lang="en-US" sz="2600" dirty="0"/>
              <a:t>    break;</a:t>
            </a:r>
            <a:endParaRPr lang="en-IN" sz="2600" dirty="0"/>
          </a:p>
          <a:p>
            <a:r>
              <a:rPr lang="en-US" sz="2600" dirty="0"/>
              <a:t>  case 'U': </a:t>
            </a:r>
            <a:endParaRPr lang="en-IN" sz="2600" dirty="0"/>
          </a:p>
          <a:p>
            <a:r>
              <a:rPr lang="en-US" sz="2600" dirty="0"/>
              <a:t>    </a:t>
            </a:r>
            <a:r>
              <a:rPr lang="en-US" sz="2600" dirty="0" err="1"/>
              <a:t>turnY</a:t>
            </a:r>
            <a:r>
              <a:rPr lang="en-US" sz="2600" dirty="0"/>
              <a:t>(1, -1);</a:t>
            </a:r>
            <a:endParaRPr lang="en-IN" sz="2600" dirty="0"/>
          </a:p>
          <a:p>
            <a:r>
              <a:rPr lang="en-US" sz="2600" dirty="0"/>
              <a:t>    break;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1539668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A4E7A-514A-4023-81D8-C0F0C67A4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3813" y="685801"/>
            <a:ext cx="10287000" cy="3751312"/>
          </a:xfrm>
        </p:spPr>
        <p:txBody>
          <a:bodyPr/>
          <a:lstStyle/>
          <a:p>
            <a:r>
              <a:rPr lang="en-US" dirty="0"/>
              <a:t>case 'd': </a:t>
            </a:r>
            <a:endParaRPr lang="en-IN" dirty="0"/>
          </a:p>
          <a:p>
            <a:r>
              <a:rPr lang="en-US" dirty="0"/>
              <a:t>    </a:t>
            </a:r>
            <a:r>
              <a:rPr lang="en-US" dirty="0" err="1"/>
              <a:t>turnY</a:t>
            </a:r>
            <a:r>
              <a:rPr lang="en-US" dirty="0"/>
              <a:t>(-1, 1);</a:t>
            </a:r>
            <a:endParaRPr lang="en-IN" dirty="0"/>
          </a:p>
          <a:p>
            <a:r>
              <a:rPr lang="en-US" dirty="0"/>
              <a:t>    break;</a:t>
            </a:r>
            <a:endParaRPr lang="en-IN" dirty="0"/>
          </a:p>
          <a:p>
            <a:r>
              <a:rPr lang="en-US" dirty="0"/>
              <a:t>  case 'D': </a:t>
            </a:r>
            <a:endParaRPr lang="en-IN" dirty="0"/>
          </a:p>
          <a:p>
            <a:r>
              <a:rPr lang="en-US" dirty="0"/>
              <a:t>    </a:t>
            </a:r>
            <a:r>
              <a:rPr lang="en-US" dirty="0" err="1"/>
              <a:t>turnY</a:t>
            </a:r>
            <a:r>
              <a:rPr lang="en-US" dirty="0"/>
              <a:t>(-1, -1);</a:t>
            </a:r>
            <a:endParaRPr lang="en-IN" dirty="0"/>
          </a:p>
          <a:p>
            <a:r>
              <a:rPr lang="en-US" dirty="0"/>
              <a:t>    break;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64603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5220C-B361-4A92-A557-96B8962F1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3813" y="685801"/>
            <a:ext cx="10287000" cy="3607296"/>
          </a:xfrm>
        </p:spPr>
        <p:txBody>
          <a:bodyPr>
            <a:normAutofit/>
          </a:bodyPr>
          <a:lstStyle/>
          <a:p>
            <a:r>
              <a:rPr lang="en-US" dirty="0"/>
              <a:t> case 'l': </a:t>
            </a:r>
            <a:endParaRPr lang="en-IN" dirty="0"/>
          </a:p>
          <a:p>
            <a:r>
              <a:rPr lang="en-US" dirty="0"/>
              <a:t>    </a:t>
            </a:r>
            <a:r>
              <a:rPr lang="en-US" dirty="0" err="1"/>
              <a:t>turnX</a:t>
            </a:r>
            <a:r>
              <a:rPr lang="en-US" dirty="0"/>
              <a:t>(-1, 1);</a:t>
            </a:r>
            <a:endParaRPr lang="en-IN" dirty="0"/>
          </a:p>
          <a:p>
            <a:r>
              <a:rPr lang="en-US" dirty="0"/>
              <a:t>    break;</a:t>
            </a:r>
            <a:endParaRPr lang="en-IN" dirty="0"/>
          </a:p>
          <a:p>
            <a:r>
              <a:rPr lang="en-US" dirty="0"/>
              <a:t>  case 'L': </a:t>
            </a:r>
            <a:endParaRPr lang="en-IN" dirty="0"/>
          </a:p>
          <a:p>
            <a:r>
              <a:rPr lang="en-US" dirty="0"/>
              <a:t>    </a:t>
            </a:r>
            <a:r>
              <a:rPr lang="en-US" dirty="0" err="1"/>
              <a:t>turnX</a:t>
            </a:r>
            <a:r>
              <a:rPr lang="en-US" dirty="0"/>
              <a:t>(-1, -1);</a:t>
            </a:r>
            <a:endParaRPr lang="en-IN" dirty="0"/>
          </a:p>
          <a:p>
            <a:r>
              <a:rPr lang="en-US" dirty="0"/>
              <a:t>    break;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2618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9F0B6-1A46-4651-8C3C-9DEB1E7C9A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600" dirty="0"/>
              <a:t> case 'r': </a:t>
            </a:r>
            <a:endParaRPr lang="en-IN" sz="2600" dirty="0"/>
          </a:p>
          <a:p>
            <a:r>
              <a:rPr lang="en-US" sz="2600" dirty="0"/>
              <a:t>    </a:t>
            </a:r>
            <a:r>
              <a:rPr lang="en-US" sz="2600" dirty="0" err="1"/>
              <a:t>turnX</a:t>
            </a:r>
            <a:r>
              <a:rPr lang="en-US" sz="2600" dirty="0"/>
              <a:t>(1, 1);</a:t>
            </a:r>
            <a:endParaRPr lang="en-IN" sz="2600" dirty="0"/>
          </a:p>
          <a:p>
            <a:r>
              <a:rPr lang="en-US" sz="2600" dirty="0"/>
              <a:t>    break;</a:t>
            </a:r>
            <a:endParaRPr lang="en-IN" sz="2600" dirty="0"/>
          </a:p>
          <a:p>
            <a:r>
              <a:rPr lang="en-US" sz="2600" dirty="0"/>
              <a:t>  case 'R': </a:t>
            </a:r>
            <a:endParaRPr lang="en-IN" sz="2600" dirty="0"/>
          </a:p>
          <a:p>
            <a:r>
              <a:rPr lang="en-US" sz="2600" dirty="0"/>
              <a:t>    </a:t>
            </a:r>
            <a:r>
              <a:rPr lang="en-US" sz="2600" dirty="0" err="1"/>
              <a:t>turnX</a:t>
            </a:r>
            <a:r>
              <a:rPr lang="en-US" sz="2600" dirty="0"/>
              <a:t>(1, -1);</a:t>
            </a:r>
            <a:endParaRPr lang="en-IN" sz="2600" dirty="0"/>
          </a:p>
          <a:p>
            <a:r>
              <a:rPr lang="en-US" sz="2600" dirty="0"/>
              <a:t>    break;</a:t>
            </a:r>
            <a:endParaRPr lang="en-IN" sz="2600" dirty="0"/>
          </a:p>
          <a:p>
            <a:r>
              <a:rPr lang="en-US" sz="2600" dirty="0"/>
              <a:t>  }}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1241455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31176-EB41-40AE-90A7-4BC31B18A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Face.pde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871D4-3F2E-4FDF-99B2-9CE438845D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600" dirty="0"/>
              <a:t>class Face {</a:t>
            </a:r>
            <a:endParaRPr lang="en-IN" sz="2600" dirty="0"/>
          </a:p>
          <a:p>
            <a:r>
              <a:rPr lang="en-US" sz="2600" dirty="0"/>
              <a:t>  </a:t>
            </a:r>
            <a:r>
              <a:rPr lang="en-US" sz="2600" dirty="0" err="1"/>
              <a:t>PVector</a:t>
            </a:r>
            <a:r>
              <a:rPr lang="en-US" sz="2600" dirty="0"/>
              <a:t> normal;</a:t>
            </a:r>
            <a:endParaRPr lang="en-IN" sz="2600" dirty="0"/>
          </a:p>
          <a:p>
            <a:r>
              <a:rPr lang="en-US" sz="2600" dirty="0"/>
              <a:t>  color c;</a:t>
            </a:r>
            <a:endParaRPr lang="en-IN" sz="2600" dirty="0"/>
          </a:p>
          <a:p>
            <a:r>
              <a:rPr lang="en-US" sz="2600" dirty="0"/>
              <a:t>  Face(</a:t>
            </a:r>
            <a:r>
              <a:rPr lang="en-US" sz="2600" dirty="0" err="1"/>
              <a:t>PVector</a:t>
            </a:r>
            <a:r>
              <a:rPr lang="en-US" sz="2600" dirty="0"/>
              <a:t> normal, color c) {</a:t>
            </a:r>
            <a:endParaRPr lang="en-IN" sz="2600" dirty="0"/>
          </a:p>
          <a:p>
            <a:r>
              <a:rPr lang="en-US" sz="2600" dirty="0"/>
              <a:t>    </a:t>
            </a:r>
            <a:r>
              <a:rPr lang="en-US" sz="2600" dirty="0" err="1"/>
              <a:t>this.normal</a:t>
            </a:r>
            <a:r>
              <a:rPr lang="en-US" sz="2600" dirty="0"/>
              <a:t> = normal;</a:t>
            </a:r>
            <a:endParaRPr lang="en-IN" sz="2600" dirty="0"/>
          </a:p>
          <a:p>
            <a:r>
              <a:rPr lang="en-US" sz="2600" dirty="0"/>
              <a:t>    </a:t>
            </a:r>
            <a:r>
              <a:rPr lang="en-US" sz="2600" dirty="0" err="1"/>
              <a:t>this.c</a:t>
            </a:r>
            <a:r>
              <a:rPr lang="en-US" sz="2600" dirty="0"/>
              <a:t> = c;</a:t>
            </a:r>
            <a:endParaRPr lang="en-IN" sz="2600" dirty="0"/>
          </a:p>
          <a:p>
            <a:r>
              <a:rPr lang="en-US" sz="2600" dirty="0"/>
              <a:t>  }  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21323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5DCE3-79D9-410A-9833-2A9126D976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void </a:t>
            </a:r>
            <a:r>
              <a:rPr lang="en-US" dirty="0" err="1"/>
              <a:t>turnX</a:t>
            </a:r>
            <a:r>
              <a:rPr lang="en-US" dirty="0"/>
              <a:t>(float angle) {</a:t>
            </a:r>
            <a:endParaRPr lang="en-IN" dirty="0"/>
          </a:p>
          <a:p>
            <a:r>
              <a:rPr lang="en-US" dirty="0"/>
              <a:t>    </a:t>
            </a:r>
            <a:r>
              <a:rPr lang="en-US" dirty="0" err="1"/>
              <a:t>PVector</a:t>
            </a:r>
            <a:r>
              <a:rPr lang="en-US" dirty="0"/>
              <a:t> v2 = new </a:t>
            </a:r>
            <a:r>
              <a:rPr lang="en-US" dirty="0" err="1"/>
              <a:t>PVector</a:t>
            </a:r>
            <a:r>
              <a:rPr lang="en-US" dirty="0"/>
              <a:t>();</a:t>
            </a:r>
            <a:endParaRPr lang="en-IN" dirty="0"/>
          </a:p>
          <a:p>
            <a:r>
              <a:rPr lang="en-US" dirty="0"/>
              <a:t>    v2.y = round(</a:t>
            </a:r>
            <a:r>
              <a:rPr lang="en-US" dirty="0" err="1"/>
              <a:t>normal.y</a:t>
            </a:r>
            <a:r>
              <a:rPr lang="en-US" dirty="0"/>
              <a:t> * cos(angle) - </a:t>
            </a:r>
            <a:r>
              <a:rPr lang="en-US" dirty="0" err="1"/>
              <a:t>normal.z</a:t>
            </a:r>
            <a:r>
              <a:rPr lang="en-US" dirty="0"/>
              <a:t> * sin(angle));</a:t>
            </a:r>
            <a:endParaRPr lang="en-IN" dirty="0"/>
          </a:p>
          <a:p>
            <a:r>
              <a:rPr lang="en-US" dirty="0"/>
              <a:t>    v2.z = round(</a:t>
            </a:r>
            <a:r>
              <a:rPr lang="en-US" dirty="0" err="1"/>
              <a:t>normal.y</a:t>
            </a:r>
            <a:r>
              <a:rPr lang="en-US" dirty="0"/>
              <a:t> * sin(angle) + </a:t>
            </a:r>
            <a:r>
              <a:rPr lang="en-US" dirty="0" err="1"/>
              <a:t>normal.z</a:t>
            </a:r>
            <a:r>
              <a:rPr lang="en-US" dirty="0"/>
              <a:t> * cos(angle));</a:t>
            </a:r>
            <a:endParaRPr lang="en-IN" dirty="0"/>
          </a:p>
          <a:p>
            <a:r>
              <a:rPr lang="en-US" dirty="0"/>
              <a:t>    v2.x = round(</a:t>
            </a:r>
            <a:r>
              <a:rPr lang="en-US" dirty="0" err="1"/>
              <a:t>normal.x</a:t>
            </a:r>
            <a:r>
              <a:rPr lang="en-US" dirty="0"/>
              <a:t>);</a:t>
            </a:r>
            <a:endParaRPr lang="en-IN" dirty="0"/>
          </a:p>
          <a:p>
            <a:r>
              <a:rPr lang="en-US" dirty="0"/>
              <a:t>    normal = v2;</a:t>
            </a:r>
            <a:endParaRPr lang="en-IN" dirty="0"/>
          </a:p>
          <a:p>
            <a:r>
              <a:rPr lang="en-US" dirty="0"/>
              <a:t>  }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5631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2937E-8EBC-43E4-8B9E-FFB9BB9CE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 void </a:t>
            </a:r>
            <a:r>
              <a:rPr lang="en-US" sz="2600" dirty="0" err="1"/>
              <a:t>turnY</a:t>
            </a:r>
            <a:r>
              <a:rPr lang="en-US" sz="2600" dirty="0"/>
              <a:t>(float angle) {</a:t>
            </a:r>
            <a:endParaRPr lang="en-IN" sz="2600" dirty="0"/>
          </a:p>
          <a:p>
            <a:r>
              <a:rPr lang="en-US" sz="2600" dirty="0"/>
              <a:t>    </a:t>
            </a:r>
            <a:r>
              <a:rPr lang="en-US" sz="2600" dirty="0" err="1"/>
              <a:t>PVector</a:t>
            </a:r>
            <a:r>
              <a:rPr lang="en-US" sz="2600" dirty="0"/>
              <a:t> v2 = new </a:t>
            </a:r>
            <a:r>
              <a:rPr lang="en-US" sz="2600" dirty="0" err="1"/>
              <a:t>PVector</a:t>
            </a:r>
            <a:r>
              <a:rPr lang="en-US" sz="2600" dirty="0"/>
              <a:t>();</a:t>
            </a:r>
            <a:endParaRPr lang="en-IN" sz="2600" dirty="0"/>
          </a:p>
          <a:p>
            <a:r>
              <a:rPr lang="en-US" sz="2600" dirty="0"/>
              <a:t>    v2.x = round(</a:t>
            </a:r>
            <a:r>
              <a:rPr lang="en-US" sz="2600" dirty="0" err="1"/>
              <a:t>normal.x</a:t>
            </a:r>
            <a:r>
              <a:rPr lang="en-US" sz="2600" dirty="0"/>
              <a:t> * cos(angle) - </a:t>
            </a:r>
            <a:r>
              <a:rPr lang="en-US" sz="2600" dirty="0" err="1"/>
              <a:t>normal.z</a:t>
            </a:r>
            <a:r>
              <a:rPr lang="en-US" sz="2600" dirty="0"/>
              <a:t> * sin(angle));</a:t>
            </a:r>
            <a:endParaRPr lang="en-IN" sz="2600" dirty="0"/>
          </a:p>
          <a:p>
            <a:r>
              <a:rPr lang="en-US" sz="2600" dirty="0"/>
              <a:t>    v2.z = round(</a:t>
            </a:r>
            <a:r>
              <a:rPr lang="en-US" sz="2600" dirty="0" err="1"/>
              <a:t>normal.x</a:t>
            </a:r>
            <a:r>
              <a:rPr lang="en-US" sz="2600" dirty="0"/>
              <a:t> * sin(angle) + </a:t>
            </a:r>
            <a:r>
              <a:rPr lang="en-US" sz="2600" dirty="0" err="1"/>
              <a:t>normal.z</a:t>
            </a:r>
            <a:r>
              <a:rPr lang="en-US" sz="2600" dirty="0"/>
              <a:t> * cos(angle));</a:t>
            </a:r>
            <a:endParaRPr lang="en-IN" sz="2600" dirty="0"/>
          </a:p>
          <a:p>
            <a:r>
              <a:rPr lang="en-US" sz="2600" dirty="0"/>
              <a:t>    v2.y = round(</a:t>
            </a:r>
            <a:r>
              <a:rPr lang="en-US" sz="2600" dirty="0" err="1"/>
              <a:t>normal.y</a:t>
            </a:r>
            <a:r>
              <a:rPr lang="en-US" sz="2600" dirty="0"/>
              <a:t>);</a:t>
            </a:r>
            <a:endParaRPr lang="en-IN" sz="2600" dirty="0"/>
          </a:p>
          <a:p>
            <a:r>
              <a:rPr lang="en-US" sz="2600" dirty="0"/>
              <a:t>    normal = v2;</a:t>
            </a:r>
            <a:endParaRPr lang="en-IN" sz="2600" dirty="0"/>
          </a:p>
          <a:p>
            <a:r>
              <a:rPr lang="en-US" sz="2600" dirty="0"/>
              <a:t>  }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3246085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CD6BF-7AD2-4F0A-97A1-22328B3FB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void </a:t>
            </a:r>
            <a:r>
              <a:rPr lang="en-US" sz="2600" dirty="0" err="1"/>
              <a:t>turnZ</a:t>
            </a:r>
            <a:r>
              <a:rPr lang="en-US" sz="2600" dirty="0"/>
              <a:t>(float angle) {</a:t>
            </a:r>
            <a:endParaRPr lang="en-IN" sz="2600" dirty="0"/>
          </a:p>
          <a:p>
            <a:r>
              <a:rPr lang="en-US" sz="2600" dirty="0"/>
              <a:t>    </a:t>
            </a:r>
            <a:r>
              <a:rPr lang="en-US" sz="2600" dirty="0" err="1"/>
              <a:t>PVector</a:t>
            </a:r>
            <a:r>
              <a:rPr lang="en-US" sz="2600" dirty="0"/>
              <a:t> v2 = new </a:t>
            </a:r>
            <a:r>
              <a:rPr lang="en-US" sz="2600" dirty="0" err="1"/>
              <a:t>PVector</a:t>
            </a:r>
            <a:r>
              <a:rPr lang="en-US" sz="2600" dirty="0"/>
              <a:t>();</a:t>
            </a:r>
            <a:endParaRPr lang="en-IN" sz="2600" dirty="0"/>
          </a:p>
          <a:p>
            <a:r>
              <a:rPr lang="en-US" sz="2600" dirty="0"/>
              <a:t>    v2.x = round(</a:t>
            </a:r>
            <a:r>
              <a:rPr lang="en-US" sz="2600" dirty="0" err="1"/>
              <a:t>normal.x</a:t>
            </a:r>
            <a:r>
              <a:rPr lang="en-US" sz="2600" dirty="0"/>
              <a:t> * cos(angle) - </a:t>
            </a:r>
            <a:r>
              <a:rPr lang="en-US" sz="2600" dirty="0" err="1"/>
              <a:t>normal.y</a:t>
            </a:r>
            <a:r>
              <a:rPr lang="en-US" sz="2600" dirty="0"/>
              <a:t> * sin(angle));</a:t>
            </a:r>
            <a:endParaRPr lang="en-IN" sz="2600" dirty="0"/>
          </a:p>
          <a:p>
            <a:r>
              <a:rPr lang="en-US" sz="2600" dirty="0"/>
              <a:t>    v2.y = round(</a:t>
            </a:r>
            <a:r>
              <a:rPr lang="en-US" sz="2600" dirty="0" err="1"/>
              <a:t>normal.x</a:t>
            </a:r>
            <a:r>
              <a:rPr lang="en-US" sz="2600" dirty="0"/>
              <a:t> * sin(angle) + </a:t>
            </a:r>
            <a:r>
              <a:rPr lang="en-US" sz="2600" dirty="0" err="1"/>
              <a:t>normal.y</a:t>
            </a:r>
            <a:r>
              <a:rPr lang="en-US" sz="2600" dirty="0"/>
              <a:t> * cos(angle));</a:t>
            </a:r>
            <a:endParaRPr lang="en-IN" sz="2600" dirty="0"/>
          </a:p>
          <a:p>
            <a:r>
              <a:rPr lang="en-US" sz="2600" dirty="0"/>
              <a:t>    v2.z = round(</a:t>
            </a:r>
            <a:r>
              <a:rPr lang="en-US" sz="2600" dirty="0" err="1"/>
              <a:t>normal.z</a:t>
            </a:r>
            <a:r>
              <a:rPr lang="en-US" sz="2600" dirty="0"/>
              <a:t>);</a:t>
            </a:r>
            <a:endParaRPr lang="en-IN" sz="2600" dirty="0"/>
          </a:p>
          <a:p>
            <a:r>
              <a:rPr lang="en-US" sz="2600" dirty="0"/>
              <a:t>    normal = v2;</a:t>
            </a:r>
            <a:endParaRPr lang="en-IN" sz="2600" dirty="0"/>
          </a:p>
          <a:p>
            <a:r>
              <a:rPr lang="en-US" sz="2600" dirty="0"/>
              <a:t>  }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4222441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F0BE6-E117-4901-85B7-FC66540FEF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812" y="116632"/>
            <a:ext cx="10287000" cy="6480720"/>
          </a:xfrm>
        </p:spPr>
        <p:txBody>
          <a:bodyPr>
            <a:noAutofit/>
          </a:bodyPr>
          <a:lstStyle/>
          <a:p>
            <a:r>
              <a:rPr lang="en-US" sz="2600" dirty="0"/>
              <a:t>void show() {</a:t>
            </a:r>
            <a:endParaRPr lang="en-IN" sz="2600" dirty="0"/>
          </a:p>
          <a:p>
            <a:r>
              <a:rPr lang="en-US" sz="2600" dirty="0"/>
              <a:t>    </a:t>
            </a:r>
            <a:r>
              <a:rPr lang="en-US" sz="2600" dirty="0" err="1"/>
              <a:t>pushMatrix</a:t>
            </a:r>
            <a:r>
              <a:rPr lang="en-US" sz="2600" dirty="0"/>
              <a:t>();</a:t>
            </a:r>
            <a:endParaRPr lang="en-IN" sz="2600" dirty="0"/>
          </a:p>
          <a:p>
            <a:r>
              <a:rPr lang="en-US" sz="2600" dirty="0"/>
              <a:t>    fill(c);</a:t>
            </a:r>
            <a:r>
              <a:rPr lang="en-IN" sz="2600" dirty="0"/>
              <a:t> </a:t>
            </a:r>
            <a:r>
              <a:rPr lang="en-US" sz="2600" dirty="0" err="1"/>
              <a:t>noStroke</a:t>
            </a:r>
            <a:r>
              <a:rPr lang="en-US" sz="2600" dirty="0"/>
              <a:t>();</a:t>
            </a:r>
            <a:endParaRPr lang="en-IN" sz="2600" dirty="0"/>
          </a:p>
          <a:p>
            <a:r>
              <a:rPr lang="en-US" sz="2600" dirty="0"/>
              <a:t>    </a:t>
            </a:r>
            <a:r>
              <a:rPr lang="en-US" sz="2600" dirty="0" err="1"/>
              <a:t>rectMode</a:t>
            </a:r>
            <a:r>
              <a:rPr lang="en-US" sz="2600" dirty="0"/>
              <a:t>(CENTER);</a:t>
            </a:r>
            <a:endParaRPr lang="en-IN" sz="2600" dirty="0"/>
          </a:p>
          <a:p>
            <a:r>
              <a:rPr lang="en-US" sz="2600" dirty="0"/>
              <a:t>    translate(0.5*</a:t>
            </a:r>
            <a:r>
              <a:rPr lang="en-US" sz="2600" dirty="0" err="1"/>
              <a:t>normal.x</a:t>
            </a:r>
            <a:r>
              <a:rPr lang="en-US" sz="2600" dirty="0"/>
              <a:t>, 0.5*</a:t>
            </a:r>
            <a:r>
              <a:rPr lang="en-US" sz="2600" dirty="0" err="1"/>
              <a:t>normal.y</a:t>
            </a:r>
            <a:r>
              <a:rPr lang="en-US" sz="2600" dirty="0"/>
              <a:t>, 0.5*</a:t>
            </a:r>
            <a:r>
              <a:rPr lang="en-US" sz="2600" dirty="0" err="1"/>
              <a:t>normal.z</a:t>
            </a:r>
            <a:r>
              <a:rPr lang="en-US" sz="2600" dirty="0"/>
              <a:t>);</a:t>
            </a:r>
            <a:endParaRPr lang="en-IN" sz="2600" dirty="0"/>
          </a:p>
          <a:p>
            <a:r>
              <a:rPr lang="en-US" sz="2600" dirty="0"/>
              <a:t>    if (abs(</a:t>
            </a:r>
            <a:r>
              <a:rPr lang="en-US" sz="2600" dirty="0" err="1"/>
              <a:t>normal.x</a:t>
            </a:r>
            <a:r>
              <a:rPr lang="en-US" sz="2600" dirty="0"/>
              <a:t>) &gt; 0) {</a:t>
            </a:r>
            <a:endParaRPr lang="en-IN" sz="2600" dirty="0"/>
          </a:p>
          <a:p>
            <a:r>
              <a:rPr lang="en-US" sz="2600" dirty="0"/>
              <a:t>      </a:t>
            </a:r>
            <a:r>
              <a:rPr lang="en-US" sz="2600" dirty="0" err="1"/>
              <a:t>rotateY</a:t>
            </a:r>
            <a:r>
              <a:rPr lang="en-US" sz="2600" dirty="0"/>
              <a:t>(HALF_PI);} </a:t>
            </a:r>
          </a:p>
          <a:p>
            <a:r>
              <a:rPr lang="en-US" sz="2600" dirty="0"/>
              <a:t>else if (abs(</a:t>
            </a:r>
            <a:r>
              <a:rPr lang="en-US" sz="2600" dirty="0" err="1"/>
              <a:t>normal.y</a:t>
            </a:r>
            <a:r>
              <a:rPr lang="en-US" sz="2600" dirty="0"/>
              <a:t>) &gt; 0) {</a:t>
            </a:r>
            <a:endParaRPr lang="en-IN" sz="2600" dirty="0"/>
          </a:p>
          <a:p>
            <a:r>
              <a:rPr lang="en-US" sz="2600" dirty="0"/>
              <a:t>      </a:t>
            </a:r>
            <a:r>
              <a:rPr lang="en-US" sz="2600" dirty="0" err="1"/>
              <a:t>rotateX</a:t>
            </a:r>
            <a:r>
              <a:rPr lang="en-US" sz="2600" dirty="0"/>
              <a:t>(HALF_PI);}</a:t>
            </a:r>
            <a:endParaRPr lang="en-IN" sz="2600" dirty="0"/>
          </a:p>
          <a:p>
            <a:r>
              <a:rPr lang="en-US" sz="2600" dirty="0"/>
              <a:t>    square(0, 0, 1);</a:t>
            </a:r>
            <a:endParaRPr lang="en-IN" sz="2600" dirty="0"/>
          </a:p>
          <a:p>
            <a:r>
              <a:rPr lang="en-US" sz="2600" dirty="0"/>
              <a:t>    </a:t>
            </a:r>
            <a:r>
              <a:rPr lang="en-US" sz="2600" dirty="0" err="1"/>
              <a:t>popMatrix</a:t>
            </a:r>
            <a:r>
              <a:rPr lang="en-US" sz="2600" dirty="0"/>
              <a:t>();  }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1923461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3CD49-0C57-4408-9E75-789A7055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OUTPUT VIDEO</a:t>
            </a:r>
          </a:p>
        </p:txBody>
      </p:sp>
      <p:pic>
        <p:nvPicPr>
          <p:cNvPr id="4" name="Cube 2020-06-27 22-07-37">
            <a:hlinkClick r:id="" action="ppaction://media"/>
            <a:extLst>
              <a:ext uri="{FF2B5EF4-FFF2-40B4-BE49-F238E27FC236}">
                <a16:creationId xmlns:a16="http://schemas.microsoft.com/office/drawing/2014/main" id="{E4F8C37F-AC2F-4BC5-8D26-6AD2A79528F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69876" y="548680"/>
            <a:ext cx="7640638" cy="41910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12504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95DBE-B3AC-4345-8A72-6E43BE8EF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CUBE.pde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25963-CEC3-4199-96C1-57533119A4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812" y="685800"/>
            <a:ext cx="10287000" cy="41909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import </a:t>
            </a:r>
            <a:r>
              <a:rPr lang="en-US" dirty="0" err="1"/>
              <a:t>peasy</a:t>
            </a:r>
            <a:r>
              <a:rPr lang="en-US" dirty="0"/>
              <a:t>.*;</a:t>
            </a:r>
            <a:endParaRPr lang="en-IN" dirty="0"/>
          </a:p>
          <a:p>
            <a:r>
              <a:rPr lang="en-US" dirty="0" err="1"/>
              <a:t>PeasyCam</a:t>
            </a:r>
            <a:r>
              <a:rPr lang="en-US" dirty="0"/>
              <a:t> cam;</a:t>
            </a:r>
            <a:endParaRPr lang="en-IN" dirty="0"/>
          </a:p>
          <a:p>
            <a:r>
              <a:rPr lang="en-US" dirty="0"/>
              <a:t>int dim = 3;</a:t>
            </a:r>
            <a:endParaRPr lang="en-IN" dirty="0"/>
          </a:p>
          <a:p>
            <a:r>
              <a:rPr lang="en-US" dirty="0"/>
              <a:t>Cubie[] cube = new Cubie[dim*dim*dim];</a:t>
            </a:r>
            <a:endParaRPr lang="en-IN" dirty="0"/>
          </a:p>
          <a:p>
            <a:r>
              <a:rPr lang="en-US" dirty="0"/>
              <a:t>String[] </a:t>
            </a:r>
            <a:r>
              <a:rPr lang="en-US" dirty="0" err="1"/>
              <a:t>allMoves</a:t>
            </a:r>
            <a:r>
              <a:rPr lang="en-US" dirty="0"/>
              <a:t> = {"f", "b", "u", "d", "l", "r"};</a:t>
            </a:r>
            <a:endParaRPr lang="en-IN" dirty="0"/>
          </a:p>
          <a:p>
            <a:r>
              <a:rPr lang="en-US" dirty="0"/>
              <a:t>String sequence = "";</a:t>
            </a:r>
            <a:endParaRPr lang="en-IN" dirty="0"/>
          </a:p>
          <a:p>
            <a:r>
              <a:rPr lang="en-US" dirty="0"/>
              <a:t>int counter = 0;</a:t>
            </a:r>
            <a:endParaRPr lang="en-IN" dirty="0"/>
          </a:p>
          <a:p>
            <a:r>
              <a:rPr lang="en-US" dirty="0" err="1"/>
              <a:t>boolean</a:t>
            </a:r>
            <a:r>
              <a:rPr lang="en-US" dirty="0"/>
              <a:t> started = false;</a:t>
            </a:r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15582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1C7E3C-DB8E-4670-B505-B6F476AC0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780" y="0"/>
            <a:ext cx="11017223" cy="6813376"/>
          </a:xfrm>
        </p:spPr>
        <p:txBody>
          <a:bodyPr>
            <a:noAutofit/>
          </a:bodyPr>
          <a:lstStyle/>
          <a:p>
            <a:r>
              <a:rPr lang="en-US" sz="2600" dirty="0"/>
              <a:t>void setup() {</a:t>
            </a:r>
            <a:endParaRPr lang="en-IN" sz="2600" dirty="0"/>
          </a:p>
          <a:p>
            <a:r>
              <a:rPr lang="en-US" sz="2600" dirty="0"/>
              <a:t>  size(600, 600, P3D);</a:t>
            </a:r>
            <a:endParaRPr lang="en-IN" sz="2600" dirty="0"/>
          </a:p>
          <a:p>
            <a:r>
              <a:rPr lang="en-US" sz="2600" dirty="0"/>
              <a:t>  cam = new </a:t>
            </a:r>
            <a:r>
              <a:rPr lang="en-US" sz="2600" dirty="0" err="1"/>
              <a:t>PeasyCam</a:t>
            </a:r>
            <a:r>
              <a:rPr lang="en-US" sz="2600" dirty="0"/>
              <a:t>(this, 400);</a:t>
            </a:r>
            <a:endParaRPr lang="en-IN" sz="2600" dirty="0"/>
          </a:p>
          <a:p>
            <a:r>
              <a:rPr lang="en-US" sz="2600" dirty="0"/>
              <a:t>  int index = 0;</a:t>
            </a:r>
            <a:endParaRPr lang="en-IN" sz="2600" dirty="0"/>
          </a:p>
          <a:p>
            <a:r>
              <a:rPr lang="en-US" sz="2600" dirty="0"/>
              <a:t>  for (int x = -1; x &lt;= 1; x++) {</a:t>
            </a:r>
            <a:endParaRPr lang="en-IN" sz="2600" dirty="0"/>
          </a:p>
          <a:p>
            <a:r>
              <a:rPr lang="en-US" sz="2600" dirty="0"/>
              <a:t>    for (int y = -1; y &lt;= 1; y++) {</a:t>
            </a:r>
            <a:endParaRPr lang="en-IN" sz="2600" dirty="0"/>
          </a:p>
          <a:p>
            <a:r>
              <a:rPr lang="en-US" sz="2600" dirty="0"/>
              <a:t>      for (int z = -1; z &lt;= 1; z++) {</a:t>
            </a:r>
            <a:endParaRPr lang="en-IN" sz="2600" dirty="0"/>
          </a:p>
          <a:p>
            <a:r>
              <a:rPr lang="en-US" sz="2600" dirty="0"/>
              <a:t>        PMatrix3D matrix = new PMatrix3D();</a:t>
            </a:r>
            <a:endParaRPr lang="en-IN" sz="2600" dirty="0"/>
          </a:p>
          <a:p>
            <a:r>
              <a:rPr lang="en-US" sz="2600" dirty="0"/>
              <a:t>        </a:t>
            </a:r>
            <a:r>
              <a:rPr lang="en-US" sz="2600" dirty="0" err="1"/>
              <a:t>matrix.translate</a:t>
            </a:r>
            <a:r>
              <a:rPr lang="en-US" sz="2600" dirty="0"/>
              <a:t>(x, y, z);</a:t>
            </a:r>
            <a:endParaRPr lang="en-IN" sz="2600" dirty="0"/>
          </a:p>
          <a:p>
            <a:r>
              <a:rPr lang="en-US" sz="2600" dirty="0"/>
              <a:t>        cube[index] = new Cubie(matrix, x, y, z);</a:t>
            </a:r>
            <a:endParaRPr lang="en-IN" sz="2600" dirty="0"/>
          </a:p>
          <a:p>
            <a:r>
              <a:rPr lang="en-US" sz="2600" dirty="0"/>
              <a:t>        index++;</a:t>
            </a:r>
            <a:endParaRPr lang="en-IN" sz="2600" dirty="0"/>
          </a:p>
          <a:p>
            <a:r>
              <a:rPr lang="en-US" sz="2600" dirty="0"/>
              <a:t>      }}}</a:t>
            </a:r>
            <a:endParaRPr lang="en-IN" sz="2600" dirty="0"/>
          </a:p>
          <a:p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3675473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2C251-830F-4827-BC7E-934240FD8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764" y="44624"/>
            <a:ext cx="11449272" cy="6480720"/>
          </a:xfrm>
        </p:spPr>
        <p:txBody>
          <a:bodyPr>
            <a:noAutofit/>
          </a:bodyPr>
          <a:lstStyle/>
          <a:p>
            <a:r>
              <a:rPr lang="en-US" sz="2600" dirty="0"/>
              <a:t> for (int </a:t>
            </a:r>
            <a:r>
              <a:rPr lang="en-US" sz="2600" dirty="0" err="1"/>
              <a:t>i</a:t>
            </a:r>
            <a:r>
              <a:rPr lang="en-US" sz="2600" dirty="0"/>
              <a:t> = 0; </a:t>
            </a:r>
            <a:r>
              <a:rPr lang="en-US" sz="2600" dirty="0" err="1"/>
              <a:t>i</a:t>
            </a:r>
            <a:r>
              <a:rPr lang="en-US" sz="2600" dirty="0"/>
              <a:t> &lt; 20; </a:t>
            </a:r>
            <a:r>
              <a:rPr lang="en-US" sz="2600" dirty="0" err="1"/>
              <a:t>i</a:t>
            </a:r>
            <a:r>
              <a:rPr lang="en-US" sz="2600" dirty="0"/>
              <a:t>++) {</a:t>
            </a:r>
            <a:endParaRPr lang="en-IN" sz="2600" dirty="0"/>
          </a:p>
          <a:p>
            <a:r>
              <a:rPr lang="en-US" sz="2600" dirty="0"/>
              <a:t>    int r = int(random(</a:t>
            </a:r>
            <a:r>
              <a:rPr lang="en-US" sz="2600" dirty="0" err="1"/>
              <a:t>allMoves.length</a:t>
            </a:r>
            <a:r>
              <a:rPr lang="en-US" sz="2600" dirty="0"/>
              <a:t>));</a:t>
            </a:r>
            <a:endParaRPr lang="en-IN" sz="2600" dirty="0"/>
          </a:p>
          <a:p>
            <a:r>
              <a:rPr lang="en-US" sz="2600" dirty="0"/>
              <a:t>    if (random(1) &lt; 0.5) {</a:t>
            </a:r>
            <a:endParaRPr lang="en-IN" sz="2600" dirty="0"/>
          </a:p>
          <a:p>
            <a:r>
              <a:rPr lang="en-US" sz="2600" dirty="0"/>
              <a:t>      sequence += </a:t>
            </a:r>
            <a:r>
              <a:rPr lang="en-US" sz="2600" dirty="0" err="1"/>
              <a:t>allMoves</a:t>
            </a:r>
            <a:r>
              <a:rPr lang="en-US" sz="2600" dirty="0"/>
              <a:t>[r];</a:t>
            </a:r>
            <a:endParaRPr lang="en-IN" sz="2600" dirty="0"/>
          </a:p>
          <a:p>
            <a:r>
              <a:rPr lang="en-US" sz="2600" dirty="0"/>
              <a:t>    } else {</a:t>
            </a:r>
            <a:endParaRPr lang="en-IN" sz="2600" dirty="0"/>
          </a:p>
          <a:p>
            <a:r>
              <a:rPr lang="en-US" sz="2600" dirty="0"/>
              <a:t>      sequence += </a:t>
            </a:r>
            <a:r>
              <a:rPr lang="en-US" sz="2600" dirty="0" err="1"/>
              <a:t>allMoves</a:t>
            </a:r>
            <a:r>
              <a:rPr lang="en-US" sz="2600" dirty="0"/>
              <a:t>[r].</a:t>
            </a:r>
            <a:r>
              <a:rPr lang="en-US" sz="2600" dirty="0" err="1"/>
              <a:t>toUpperCase</a:t>
            </a:r>
            <a:r>
              <a:rPr lang="en-US" sz="2600" dirty="0"/>
              <a:t>();</a:t>
            </a:r>
            <a:endParaRPr lang="en-IN" sz="2600" dirty="0"/>
          </a:p>
          <a:p>
            <a:r>
              <a:rPr lang="en-US" sz="2600" dirty="0"/>
              <a:t>    }  }</a:t>
            </a:r>
            <a:endParaRPr lang="en-IN" sz="2600" dirty="0"/>
          </a:p>
          <a:p>
            <a:r>
              <a:rPr lang="en-US" sz="2600" dirty="0"/>
              <a:t>  for (int </a:t>
            </a:r>
            <a:r>
              <a:rPr lang="en-US" sz="2600" dirty="0" err="1"/>
              <a:t>i</a:t>
            </a:r>
            <a:r>
              <a:rPr lang="en-US" sz="2600" dirty="0"/>
              <a:t> = </a:t>
            </a:r>
            <a:r>
              <a:rPr lang="en-US" sz="2600" dirty="0" err="1"/>
              <a:t>sequence.length</a:t>
            </a:r>
            <a:r>
              <a:rPr lang="en-US" sz="2600" dirty="0"/>
              <a:t>()-1; </a:t>
            </a:r>
            <a:r>
              <a:rPr lang="en-US" sz="2600" dirty="0" err="1"/>
              <a:t>i</a:t>
            </a:r>
            <a:r>
              <a:rPr lang="en-US" sz="2600" dirty="0"/>
              <a:t> &gt;= 0; </a:t>
            </a:r>
            <a:r>
              <a:rPr lang="en-US" sz="2600" dirty="0" err="1"/>
              <a:t>i</a:t>
            </a:r>
            <a:r>
              <a:rPr lang="en-US" sz="2600" dirty="0"/>
              <a:t>--) {</a:t>
            </a:r>
            <a:endParaRPr lang="en-IN" sz="2600" dirty="0"/>
          </a:p>
          <a:p>
            <a:r>
              <a:rPr lang="en-US" sz="2600" dirty="0"/>
              <a:t>    String </a:t>
            </a:r>
            <a:r>
              <a:rPr lang="en-US" sz="2600" dirty="0" err="1"/>
              <a:t>nextMove</a:t>
            </a:r>
            <a:r>
              <a:rPr lang="en-US" sz="2600" dirty="0"/>
              <a:t> = </a:t>
            </a:r>
            <a:r>
              <a:rPr lang="en-US" sz="2600" dirty="0" err="1"/>
              <a:t>flipCase</a:t>
            </a:r>
            <a:r>
              <a:rPr lang="en-US" sz="2600" dirty="0"/>
              <a:t>(</a:t>
            </a:r>
            <a:r>
              <a:rPr lang="en-US" sz="2600" dirty="0" err="1"/>
              <a:t>sequence.charAt</a:t>
            </a:r>
            <a:r>
              <a:rPr lang="en-US" sz="2600" dirty="0"/>
              <a:t>(</a:t>
            </a:r>
            <a:r>
              <a:rPr lang="en-US" sz="2600" dirty="0" err="1"/>
              <a:t>i</a:t>
            </a:r>
            <a:r>
              <a:rPr lang="en-US" sz="2600" dirty="0"/>
              <a:t>));</a:t>
            </a:r>
            <a:endParaRPr lang="en-IN" sz="2600" dirty="0"/>
          </a:p>
          <a:p>
            <a:r>
              <a:rPr lang="en-US" sz="2600" dirty="0"/>
              <a:t>    sequence += </a:t>
            </a:r>
            <a:r>
              <a:rPr lang="en-US" sz="2600" dirty="0" err="1"/>
              <a:t>nextMove</a:t>
            </a:r>
            <a:r>
              <a:rPr lang="en-US" sz="2600" dirty="0"/>
              <a:t>;</a:t>
            </a:r>
            <a:endParaRPr lang="en-IN" sz="2600" dirty="0"/>
          </a:p>
          <a:p>
            <a:r>
              <a:rPr lang="en-US" sz="2600" dirty="0"/>
              <a:t>  }}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2388191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471AAB-D711-4A50-8C15-C78D855E4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820" y="548680"/>
            <a:ext cx="10287000" cy="5112568"/>
          </a:xfrm>
        </p:spPr>
        <p:txBody>
          <a:bodyPr>
            <a:normAutofit/>
          </a:bodyPr>
          <a:lstStyle/>
          <a:p>
            <a:r>
              <a:rPr lang="en-US" sz="2600" dirty="0"/>
              <a:t>String </a:t>
            </a:r>
            <a:r>
              <a:rPr lang="en-US" sz="2600" dirty="0" err="1"/>
              <a:t>flipCase</a:t>
            </a:r>
            <a:r>
              <a:rPr lang="en-US" sz="2600" dirty="0"/>
              <a:t>(char c) {</a:t>
            </a:r>
            <a:endParaRPr lang="en-IN" sz="2600" dirty="0"/>
          </a:p>
          <a:p>
            <a:r>
              <a:rPr lang="en-US" sz="2600" dirty="0"/>
              <a:t>  String s = "" + c;</a:t>
            </a:r>
            <a:endParaRPr lang="en-IN" sz="2600" dirty="0"/>
          </a:p>
          <a:p>
            <a:r>
              <a:rPr lang="en-US" sz="2600" dirty="0"/>
              <a:t>  if (</a:t>
            </a:r>
            <a:r>
              <a:rPr lang="en-US" sz="2600" dirty="0" err="1"/>
              <a:t>s.equals</a:t>
            </a:r>
            <a:r>
              <a:rPr lang="en-US" sz="2600" dirty="0"/>
              <a:t>(</a:t>
            </a:r>
            <a:r>
              <a:rPr lang="en-US" sz="2600" dirty="0" err="1"/>
              <a:t>s.toLowerCase</a:t>
            </a:r>
            <a:r>
              <a:rPr lang="en-US" sz="2600" dirty="0"/>
              <a:t>())) {</a:t>
            </a:r>
            <a:endParaRPr lang="en-IN" sz="2600" dirty="0"/>
          </a:p>
          <a:p>
            <a:r>
              <a:rPr lang="en-US" sz="2600" dirty="0"/>
              <a:t>    return </a:t>
            </a:r>
            <a:r>
              <a:rPr lang="en-US" sz="2600" dirty="0" err="1"/>
              <a:t>s.toUpperCase</a:t>
            </a:r>
            <a:r>
              <a:rPr lang="en-US" sz="2600" dirty="0"/>
              <a:t>();</a:t>
            </a:r>
            <a:endParaRPr lang="en-IN" sz="2600" dirty="0"/>
          </a:p>
          <a:p>
            <a:r>
              <a:rPr lang="en-US" sz="2600" dirty="0"/>
              <a:t>  } else {</a:t>
            </a:r>
            <a:endParaRPr lang="en-IN" sz="2600" dirty="0"/>
          </a:p>
          <a:p>
            <a:r>
              <a:rPr lang="en-US" sz="2600" dirty="0"/>
              <a:t>    return </a:t>
            </a:r>
            <a:r>
              <a:rPr lang="en-US" sz="2600" dirty="0" err="1"/>
              <a:t>s.toLowerCase</a:t>
            </a:r>
            <a:r>
              <a:rPr lang="en-US" sz="2600" dirty="0"/>
              <a:t>();</a:t>
            </a:r>
            <a:endParaRPr lang="en-IN" sz="2600" dirty="0"/>
          </a:p>
          <a:p>
            <a:r>
              <a:rPr lang="en-US" sz="2600" dirty="0"/>
              <a:t>  }</a:t>
            </a:r>
            <a:endParaRPr lang="en-IN" sz="2600" dirty="0"/>
          </a:p>
          <a:p>
            <a:r>
              <a:rPr lang="en-US" sz="2600" dirty="0"/>
              <a:t>} 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1148013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4D052-A6C0-4CC9-9293-AA75542BA8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828" y="116632"/>
            <a:ext cx="10287000" cy="6048672"/>
          </a:xfrm>
        </p:spPr>
        <p:txBody>
          <a:bodyPr>
            <a:noAutofit/>
          </a:bodyPr>
          <a:lstStyle/>
          <a:p>
            <a:r>
              <a:rPr lang="en-US" sz="2600" dirty="0"/>
              <a:t>void </a:t>
            </a:r>
            <a:r>
              <a:rPr lang="en-US" sz="2600" dirty="0" err="1"/>
              <a:t>turnX</a:t>
            </a:r>
            <a:r>
              <a:rPr lang="en-US" sz="2600" dirty="0"/>
              <a:t>(int index, int </a:t>
            </a:r>
            <a:r>
              <a:rPr lang="en-US" sz="2600" dirty="0" err="1"/>
              <a:t>dir</a:t>
            </a:r>
            <a:r>
              <a:rPr lang="en-US" sz="2600" dirty="0"/>
              <a:t>) {</a:t>
            </a:r>
            <a:endParaRPr lang="en-IN" sz="2600" dirty="0"/>
          </a:p>
          <a:p>
            <a:r>
              <a:rPr lang="en-US" sz="2600" dirty="0"/>
              <a:t>  for (int </a:t>
            </a:r>
            <a:r>
              <a:rPr lang="en-US" sz="2600" dirty="0" err="1"/>
              <a:t>i</a:t>
            </a:r>
            <a:r>
              <a:rPr lang="en-US" sz="2600" dirty="0"/>
              <a:t> = 0; </a:t>
            </a:r>
            <a:r>
              <a:rPr lang="en-US" sz="2600" dirty="0" err="1"/>
              <a:t>i</a:t>
            </a:r>
            <a:r>
              <a:rPr lang="en-US" sz="2600" dirty="0"/>
              <a:t> &lt; </a:t>
            </a:r>
            <a:r>
              <a:rPr lang="en-US" sz="2600" dirty="0" err="1"/>
              <a:t>cube.length</a:t>
            </a:r>
            <a:r>
              <a:rPr lang="en-US" sz="2600" dirty="0"/>
              <a:t>; </a:t>
            </a:r>
            <a:r>
              <a:rPr lang="en-US" sz="2600" dirty="0" err="1"/>
              <a:t>i</a:t>
            </a:r>
            <a:r>
              <a:rPr lang="en-US" sz="2600" dirty="0"/>
              <a:t>++) {</a:t>
            </a:r>
            <a:endParaRPr lang="en-IN" sz="2600" dirty="0"/>
          </a:p>
          <a:p>
            <a:r>
              <a:rPr lang="en-US" sz="2600" dirty="0"/>
              <a:t>    Cubie </a:t>
            </a:r>
            <a:r>
              <a:rPr lang="en-US" sz="2600" dirty="0" err="1"/>
              <a:t>qb</a:t>
            </a:r>
            <a:r>
              <a:rPr lang="en-US" sz="2600" dirty="0"/>
              <a:t> = cube[</a:t>
            </a:r>
            <a:r>
              <a:rPr lang="en-US" sz="2600" dirty="0" err="1"/>
              <a:t>i</a:t>
            </a:r>
            <a:r>
              <a:rPr lang="en-US" sz="2600" dirty="0"/>
              <a:t>];</a:t>
            </a:r>
            <a:endParaRPr lang="en-IN" sz="2600" dirty="0"/>
          </a:p>
          <a:p>
            <a:r>
              <a:rPr lang="en-US" sz="2600" dirty="0"/>
              <a:t>    if (</a:t>
            </a:r>
            <a:r>
              <a:rPr lang="en-US" sz="2600" dirty="0" err="1"/>
              <a:t>qb.x</a:t>
            </a:r>
            <a:r>
              <a:rPr lang="en-US" sz="2600" dirty="0"/>
              <a:t> == index) {</a:t>
            </a:r>
            <a:endParaRPr lang="en-IN" sz="2600" dirty="0"/>
          </a:p>
          <a:p>
            <a:r>
              <a:rPr lang="en-US" sz="2600" dirty="0"/>
              <a:t>      PMatrix2D matrix = new PMatrix2D();</a:t>
            </a:r>
            <a:endParaRPr lang="en-IN" sz="2600" dirty="0"/>
          </a:p>
          <a:p>
            <a:r>
              <a:rPr lang="en-US" sz="2600" dirty="0"/>
              <a:t>      </a:t>
            </a:r>
            <a:r>
              <a:rPr lang="en-US" sz="2600" dirty="0" err="1"/>
              <a:t>matrix.rotate</a:t>
            </a:r>
            <a:r>
              <a:rPr lang="en-US" sz="2600" dirty="0"/>
              <a:t>(</a:t>
            </a:r>
            <a:r>
              <a:rPr lang="en-US" sz="2600" dirty="0" err="1"/>
              <a:t>dir</a:t>
            </a:r>
            <a:r>
              <a:rPr lang="en-US" sz="2600" dirty="0"/>
              <a:t>*HALF_PI);</a:t>
            </a:r>
            <a:endParaRPr lang="en-IN" sz="2600" dirty="0"/>
          </a:p>
          <a:p>
            <a:r>
              <a:rPr lang="en-US" sz="2600" dirty="0"/>
              <a:t>      </a:t>
            </a:r>
            <a:r>
              <a:rPr lang="en-US" sz="2600" dirty="0" err="1"/>
              <a:t>matrix.translate</a:t>
            </a:r>
            <a:r>
              <a:rPr lang="en-US" sz="2600" dirty="0"/>
              <a:t>(</a:t>
            </a:r>
            <a:r>
              <a:rPr lang="en-US" sz="2600" dirty="0" err="1"/>
              <a:t>qb.y</a:t>
            </a:r>
            <a:r>
              <a:rPr lang="en-US" sz="2600" dirty="0"/>
              <a:t>, </a:t>
            </a:r>
            <a:r>
              <a:rPr lang="en-US" sz="2600" dirty="0" err="1"/>
              <a:t>qb.z</a:t>
            </a:r>
            <a:r>
              <a:rPr lang="en-US" sz="2600" dirty="0"/>
              <a:t>);</a:t>
            </a:r>
            <a:endParaRPr lang="en-IN" sz="2600" dirty="0"/>
          </a:p>
          <a:p>
            <a:r>
              <a:rPr lang="en-US" sz="2600" dirty="0"/>
              <a:t>      </a:t>
            </a:r>
            <a:r>
              <a:rPr lang="en-US" sz="2600" dirty="0" err="1"/>
              <a:t>qb.update</a:t>
            </a:r>
            <a:r>
              <a:rPr lang="en-US" sz="2600" dirty="0"/>
              <a:t>(</a:t>
            </a:r>
            <a:r>
              <a:rPr lang="en-US" sz="2600" dirty="0" err="1"/>
              <a:t>qb.x</a:t>
            </a:r>
            <a:r>
              <a:rPr lang="en-US" sz="2600" dirty="0"/>
              <a:t>, round(matrix.m02), round(matrix.m12));</a:t>
            </a:r>
            <a:endParaRPr lang="en-IN" sz="2600" dirty="0"/>
          </a:p>
          <a:p>
            <a:r>
              <a:rPr lang="en-US" sz="2600" dirty="0"/>
              <a:t>      </a:t>
            </a:r>
            <a:r>
              <a:rPr lang="en-US" sz="2600" dirty="0" err="1"/>
              <a:t>qb.turnFacesX</a:t>
            </a:r>
            <a:r>
              <a:rPr lang="en-US" sz="2600" dirty="0"/>
              <a:t>(</a:t>
            </a:r>
            <a:r>
              <a:rPr lang="en-US" sz="2600" dirty="0" err="1"/>
              <a:t>dir</a:t>
            </a:r>
            <a:r>
              <a:rPr lang="en-US" sz="2600" dirty="0"/>
              <a:t>);</a:t>
            </a:r>
            <a:endParaRPr lang="en-IN" sz="2600" dirty="0"/>
          </a:p>
          <a:p>
            <a:r>
              <a:rPr lang="en-US" sz="2600" dirty="0"/>
              <a:t>    }}}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20234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B6980E-5A46-4962-BF7C-C41207ED8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804" y="332656"/>
            <a:ext cx="10287000" cy="6264696"/>
          </a:xfrm>
        </p:spPr>
        <p:txBody>
          <a:bodyPr>
            <a:noAutofit/>
          </a:bodyPr>
          <a:lstStyle/>
          <a:p>
            <a:r>
              <a:rPr lang="en-US" sz="2600" dirty="0"/>
              <a:t>void </a:t>
            </a:r>
            <a:r>
              <a:rPr lang="en-US" sz="2600" dirty="0" err="1"/>
              <a:t>turnY</a:t>
            </a:r>
            <a:r>
              <a:rPr lang="en-US" sz="2600" dirty="0"/>
              <a:t>(int index, int </a:t>
            </a:r>
            <a:r>
              <a:rPr lang="en-US" sz="2600" dirty="0" err="1"/>
              <a:t>dir</a:t>
            </a:r>
            <a:r>
              <a:rPr lang="en-US" sz="2600" dirty="0"/>
              <a:t>) {</a:t>
            </a:r>
            <a:endParaRPr lang="en-IN" sz="2600" dirty="0"/>
          </a:p>
          <a:p>
            <a:r>
              <a:rPr lang="en-US" sz="2600" dirty="0"/>
              <a:t>  for (int </a:t>
            </a:r>
            <a:r>
              <a:rPr lang="en-US" sz="2600" dirty="0" err="1"/>
              <a:t>i</a:t>
            </a:r>
            <a:r>
              <a:rPr lang="en-US" sz="2600" dirty="0"/>
              <a:t> = 0; </a:t>
            </a:r>
            <a:r>
              <a:rPr lang="en-US" sz="2600" dirty="0" err="1"/>
              <a:t>i</a:t>
            </a:r>
            <a:r>
              <a:rPr lang="en-US" sz="2600" dirty="0"/>
              <a:t> &lt; </a:t>
            </a:r>
            <a:r>
              <a:rPr lang="en-US" sz="2600" dirty="0" err="1"/>
              <a:t>cube.length</a:t>
            </a:r>
            <a:r>
              <a:rPr lang="en-US" sz="2600" dirty="0"/>
              <a:t>; </a:t>
            </a:r>
            <a:r>
              <a:rPr lang="en-US" sz="2600" dirty="0" err="1"/>
              <a:t>i</a:t>
            </a:r>
            <a:r>
              <a:rPr lang="en-US" sz="2600" dirty="0"/>
              <a:t>++) {</a:t>
            </a:r>
            <a:endParaRPr lang="en-IN" sz="2600" dirty="0"/>
          </a:p>
          <a:p>
            <a:r>
              <a:rPr lang="en-US" sz="2600" dirty="0"/>
              <a:t>    Cubie </a:t>
            </a:r>
            <a:r>
              <a:rPr lang="en-US" sz="2600" dirty="0" err="1"/>
              <a:t>qb</a:t>
            </a:r>
            <a:r>
              <a:rPr lang="en-US" sz="2600" dirty="0"/>
              <a:t> = cube[</a:t>
            </a:r>
            <a:r>
              <a:rPr lang="en-US" sz="2600" dirty="0" err="1"/>
              <a:t>i</a:t>
            </a:r>
            <a:r>
              <a:rPr lang="en-US" sz="2600" dirty="0"/>
              <a:t>];</a:t>
            </a:r>
            <a:endParaRPr lang="en-IN" sz="2600" dirty="0"/>
          </a:p>
          <a:p>
            <a:r>
              <a:rPr lang="en-US" sz="2600" dirty="0"/>
              <a:t>    if (</a:t>
            </a:r>
            <a:r>
              <a:rPr lang="en-US" sz="2600" dirty="0" err="1"/>
              <a:t>qb.y</a:t>
            </a:r>
            <a:r>
              <a:rPr lang="en-US" sz="2600" dirty="0"/>
              <a:t> == index) {</a:t>
            </a:r>
            <a:endParaRPr lang="en-IN" sz="2600" dirty="0"/>
          </a:p>
          <a:p>
            <a:r>
              <a:rPr lang="en-US" sz="2600" dirty="0"/>
              <a:t>      PMatrix2D matrix = new PMatrix2D();</a:t>
            </a:r>
            <a:endParaRPr lang="en-IN" sz="2600" dirty="0"/>
          </a:p>
          <a:p>
            <a:r>
              <a:rPr lang="en-US" sz="2600" dirty="0"/>
              <a:t>      </a:t>
            </a:r>
            <a:r>
              <a:rPr lang="en-US" sz="2600" dirty="0" err="1"/>
              <a:t>matrix.rotate</a:t>
            </a:r>
            <a:r>
              <a:rPr lang="en-US" sz="2600" dirty="0"/>
              <a:t>(</a:t>
            </a:r>
            <a:r>
              <a:rPr lang="en-US" sz="2600" dirty="0" err="1"/>
              <a:t>dir</a:t>
            </a:r>
            <a:r>
              <a:rPr lang="en-US" sz="2600" dirty="0"/>
              <a:t>*HALF_PI);</a:t>
            </a:r>
            <a:endParaRPr lang="en-IN" sz="2600" dirty="0"/>
          </a:p>
          <a:p>
            <a:r>
              <a:rPr lang="en-US" sz="2600" dirty="0"/>
              <a:t>      </a:t>
            </a:r>
            <a:r>
              <a:rPr lang="en-US" sz="2600" dirty="0" err="1"/>
              <a:t>matrix.translate</a:t>
            </a:r>
            <a:r>
              <a:rPr lang="en-US" sz="2600" dirty="0"/>
              <a:t>(</a:t>
            </a:r>
            <a:r>
              <a:rPr lang="en-US" sz="2600" dirty="0" err="1"/>
              <a:t>qb.x</a:t>
            </a:r>
            <a:r>
              <a:rPr lang="en-US" sz="2600" dirty="0"/>
              <a:t>, </a:t>
            </a:r>
            <a:r>
              <a:rPr lang="en-US" sz="2600" dirty="0" err="1"/>
              <a:t>qb.z</a:t>
            </a:r>
            <a:r>
              <a:rPr lang="en-US" sz="2600" dirty="0"/>
              <a:t>);</a:t>
            </a:r>
            <a:endParaRPr lang="en-IN" sz="2600" dirty="0"/>
          </a:p>
          <a:p>
            <a:r>
              <a:rPr lang="en-US" sz="2600" dirty="0"/>
              <a:t>      </a:t>
            </a:r>
            <a:r>
              <a:rPr lang="en-US" sz="2600" dirty="0" err="1"/>
              <a:t>qb.update</a:t>
            </a:r>
            <a:r>
              <a:rPr lang="en-US" sz="2600" dirty="0"/>
              <a:t>(round(matrix.m02), </a:t>
            </a:r>
            <a:r>
              <a:rPr lang="en-US" sz="2600" dirty="0" err="1"/>
              <a:t>qb.y</a:t>
            </a:r>
            <a:r>
              <a:rPr lang="en-US" sz="2600" dirty="0"/>
              <a:t>, round(matrix.m12));</a:t>
            </a:r>
            <a:endParaRPr lang="en-IN" sz="2600" dirty="0"/>
          </a:p>
          <a:p>
            <a:r>
              <a:rPr lang="en-US" sz="2600" dirty="0"/>
              <a:t>      </a:t>
            </a:r>
            <a:r>
              <a:rPr lang="en-US" sz="2600" dirty="0" err="1"/>
              <a:t>qb.turnFacesY</a:t>
            </a:r>
            <a:r>
              <a:rPr lang="en-US" sz="2600" dirty="0"/>
              <a:t>(</a:t>
            </a:r>
            <a:r>
              <a:rPr lang="en-US" sz="2600" dirty="0" err="1"/>
              <a:t>dir</a:t>
            </a:r>
            <a:r>
              <a:rPr lang="en-US" sz="2600" dirty="0"/>
              <a:t>);</a:t>
            </a:r>
            <a:endParaRPr lang="en-IN" sz="2600" dirty="0"/>
          </a:p>
          <a:p>
            <a:r>
              <a:rPr lang="en-US" sz="2600" dirty="0"/>
              <a:t>    }}}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144094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6F14C-CA40-4094-A3BE-94F603B5D9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828" y="44624"/>
            <a:ext cx="10287000" cy="5976664"/>
          </a:xfrm>
        </p:spPr>
        <p:txBody>
          <a:bodyPr>
            <a:noAutofit/>
          </a:bodyPr>
          <a:lstStyle/>
          <a:p>
            <a:r>
              <a:rPr lang="en-US" sz="2600" dirty="0"/>
              <a:t>void </a:t>
            </a:r>
            <a:r>
              <a:rPr lang="en-US" sz="2600" dirty="0" err="1"/>
              <a:t>turnZ</a:t>
            </a:r>
            <a:r>
              <a:rPr lang="en-US" sz="2600" dirty="0"/>
              <a:t>(int index, int </a:t>
            </a:r>
            <a:r>
              <a:rPr lang="en-US" sz="2600" dirty="0" err="1"/>
              <a:t>dir</a:t>
            </a:r>
            <a:r>
              <a:rPr lang="en-US" sz="2600" dirty="0"/>
              <a:t>) {</a:t>
            </a:r>
            <a:endParaRPr lang="en-IN" sz="2600" dirty="0"/>
          </a:p>
          <a:p>
            <a:r>
              <a:rPr lang="en-US" sz="2600" dirty="0"/>
              <a:t>  for (int </a:t>
            </a:r>
            <a:r>
              <a:rPr lang="en-US" sz="2600" dirty="0" err="1"/>
              <a:t>i</a:t>
            </a:r>
            <a:r>
              <a:rPr lang="en-US" sz="2600" dirty="0"/>
              <a:t> = 0; </a:t>
            </a:r>
            <a:r>
              <a:rPr lang="en-US" sz="2600" dirty="0" err="1"/>
              <a:t>i</a:t>
            </a:r>
            <a:r>
              <a:rPr lang="en-US" sz="2600" dirty="0"/>
              <a:t> &lt; </a:t>
            </a:r>
            <a:r>
              <a:rPr lang="en-US" sz="2600" dirty="0" err="1"/>
              <a:t>cube.length</a:t>
            </a:r>
            <a:r>
              <a:rPr lang="en-US" sz="2600" dirty="0"/>
              <a:t>; </a:t>
            </a:r>
            <a:r>
              <a:rPr lang="en-US" sz="2600" dirty="0" err="1"/>
              <a:t>i</a:t>
            </a:r>
            <a:r>
              <a:rPr lang="en-US" sz="2600" dirty="0"/>
              <a:t>++) {</a:t>
            </a:r>
            <a:endParaRPr lang="en-IN" sz="2600" dirty="0"/>
          </a:p>
          <a:p>
            <a:r>
              <a:rPr lang="en-US" sz="2600" dirty="0"/>
              <a:t>    Cubie </a:t>
            </a:r>
            <a:r>
              <a:rPr lang="en-US" sz="2600" dirty="0" err="1"/>
              <a:t>qb</a:t>
            </a:r>
            <a:r>
              <a:rPr lang="en-US" sz="2600" dirty="0"/>
              <a:t> = cube[</a:t>
            </a:r>
            <a:r>
              <a:rPr lang="en-US" sz="2600" dirty="0" err="1"/>
              <a:t>i</a:t>
            </a:r>
            <a:r>
              <a:rPr lang="en-US" sz="2600" dirty="0"/>
              <a:t>];</a:t>
            </a:r>
            <a:endParaRPr lang="en-IN" sz="2600" dirty="0"/>
          </a:p>
          <a:p>
            <a:r>
              <a:rPr lang="en-US" sz="2600" dirty="0"/>
              <a:t>    if (</a:t>
            </a:r>
            <a:r>
              <a:rPr lang="en-US" sz="2600" dirty="0" err="1"/>
              <a:t>qb.z</a:t>
            </a:r>
            <a:r>
              <a:rPr lang="en-US" sz="2600" dirty="0"/>
              <a:t> == index) {</a:t>
            </a:r>
            <a:endParaRPr lang="en-IN" sz="2600" dirty="0"/>
          </a:p>
          <a:p>
            <a:r>
              <a:rPr lang="en-US" sz="2600" dirty="0"/>
              <a:t>      PMatrix2D matrix = new PMatrix2D();</a:t>
            </a:r>
            <a:endParaRPr lang="en-IN" sz="2600" dirty="0"/>
          </a:p>
          <a:p>
            <a:r>
              <a:rPr lang="en-US" sz="2600" dirty="0"/>
              <a:t>      </a:t>
            </a:r>
            <a:r>
              <a:rPr lang="en-US" sz="2600" dirty="0" err="1"/>
              <a:t>matrix.rotate</a:t>
            </a:r>
            <a:r>
              <a:rPr lang="en-US" sz="2600" dirty="0"/>
              <a:t>(</a:t>
            </a:r>
            <a:r>
              <a:rPr lang="en-US" sz="2600" dirty="0" err="1"/>
              <a:t>dir</a:t>
            </a:r>
            <a:r>
              <a:rPr lang="en-US" sz="2600" dirty="0"/>
              <a:t>*HALF_PI);</a:t>
            </a:r>
            <a:endParaRPr lang="en-IN" sz="2600" dirty="0"/>
          </a:p>
          <a:p>
            <a:r>
              <a:rPr lang="en-US" sz="2600" dirty="0"/>
              <a:t>      </a:t>
            </a:r>
            <a:r>
              <a:rPr lang="en-US" sz="2600" dirty="0" err="1"/>
              <a:t>matrix.translate</a:t>
            </a:r>
            <a:r>
              <a:rPr lang="en-US" sz="2600" dirty="0"/>
              <a:t>(</a:t>
            </a:r>
            <a:r>
              <a:rPr lang="en-US" sz="2600" dirty="0" err="1"/>
              <a:t>qb.x</a:t>
            </a:r>
            <a:r>
              <a:rPr lang="en-US" sz="2600" dirty="0"/>
              <a:t>, </a:t>
            </a:r>
            <a:r>
              <a:rPr lang="en-US" sz="2600" dirty="0" err="1"/>
              <a:t>qb.y</a:t>
            </a:r>
            <a:r>
              <a:rPr lang="en-US" sz="2600" dirty="0"/>
              <a:t>);</a:t>
            </a:r>
            <a:endParaRPr lang="en-IN" sz="2600" dirty="0"/>
          </a:p>
          <a:p>
            <a:r>
              <a:rPr lang="en-US" sz="2600" dirty="0"/>
              <a:t>      </a:t>
            </a:r>
            <a:r>
              <a:rPr lang="en-US" sz="2600" dirty="0" err="1"/>
              <a:t>qb.update</a:t>
            </a:r>
            <a:r>
              <a:rPr lang="en-US" sz="2600" dirty="0"/>
              <a:t>(round(matrix.m02), round(matrix.m12), round(</a:t>
            </a:r>
            <a:r>
              <a:rPr lang="en-US" sz="2600" dirty="0" err="1"/>
              <a:t>qb.z</a:t>
            </a:r>
            <a:r>
              <a:rPr lang="en-US" sz="2600" dirty="0"/>
              <a:t>));</a:t>
            </a:r>
            <a:endParaRPr lang="en-IN" sz="2600" dirty="0"/>
          </a:p>
          <a:p>
            <a:r>
              <a:rPr lang="en-US" sz="2600" dirty="0"/>
              <a:t>      </a:t>
            </a:r>
            <a:r>
              <a:rPr lang="en-US" sz="2600" dirty="0" err="1"/>
              <a:t>qb.turnFacesZ</a:t>
            </a:r>
            <a:r>
              <a:rPr lang="en-US" sz="2600" dirty="0"/>
              <a:t>(</a:t>
            </a:r>
            <a:r>
              <a:rPr lang="en-US" sz="2600" dirty="0" err="1"/>
              <a:t>dir</a:t>
            </a:r>
            <a:r>
              <a:rPr lang="en-US" sz="2600" dirty="0"/>
              <a:t>);</a:t>
            </a:r>
            <a:endParaRPr lang="en-IN" sz="2600" dirty="0"/>
          </a:p>
          <a:p>
            <a:r>
              <a:rPr lang="en-US" sz="2600" dirty="0"/>
              <a:t>    }}}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3959910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arketing 16x9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marketing glass cube presentation (widescreen).potx" id="{454792B9-F7C6-4CDD-89A0-89451A081408}" vid="{E847D748-0CA0-4BC8-838F-3216ECA80016}"/>
    </a:ext>
  </a:extLst>
</a:theme>
</file>

<file path=ppt/theme/theme2.xml><?xml version="1.0" encoding="utf-8"?>
<a:theme xmlns:a="http://schemas.openxmlformats.org/drawingml/2006/main" name="Office Theme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marketing glass cube presentation (widescreen)</Template>
  <TotalTime>115</TotalTime>
  <Words>1795</Words>
  <Application>Microsoft Office PowerPoint</Application>
  <PresentationFormat>Custom</PresentationFormat>
  <Paragraphs>230</Paragraphs>
  <Slides>29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Arial</vt:lpstr>
      <vt:lpstr>Corbel</vt:lpstr>
      <vt:lpstr>Marketing 16x9</vt:lpstr>
      <vt:lpstr>IBS-2 Project</vt:lpstr>
      <vt:lpstr>PART 1 – RUBIKS CUBE IMPLEMENTATION</vt:lpstr>
      <vt:lpstr>CUBE.pde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Cubie.pde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Controls.pde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Face.pde</vt:lpstr>
      <vt:lpstr>PowerPoint Presentation</vt:lpstr>
      <vt:lpstr>PowerPoint Presentation</vt:lpstr>
      <vt:lpstr>PowerPoint Presentation</vt:lpstr>
      <vt:lpstr>PowerPoint Presentation</vt:lpstr>
      <vt:lpstr>OUTPUT VIDEO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IBS-2 Project</dc:title>
  <dc:creator>Abijith Pradeep</dc:creator>
  <cp:lastModifiedBy>Abijith Pradeep</cp:lastModifiedBy>
  <cp:revision>6</cp:revision>
  <dcterms:created xsi:type="dcterms:W3CDTF">2020-06-28T11:46:04Z</dcterms:created>
  <dcterms:modified xsi:type="dcterms:W3CDTF">2020-06-28T13:41:33Z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